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13" r:id="rId4"/>
  </p:sldMasterIdLst>
  <p:notesMasterIdLst>
    <p:notesMasterId r:id="rId12"/>
  </p:notesMasterIdLst>
  <p:handoutMasterIdLst>
    <p:handoutMasterId r:id="rId13"/>
  </p:handoutMasterIdLst>
  <p:sldIdLst>
    <p:sldId id="2076137664" r:id="rId5"/>
    <p:sldId id="2147475381" r:id="rId6"/>
    <p:sldId id="2147475376" r:id="rId7"/>
    <p:sldId id="2147475377" r:id="rId8"/>
    <p:sldId id="2147475378" r:id="rId9"/>
    <p:sldId id="2147475383" r:id="rId10"/>
    <p:sldId id="2147475353" r:id="rId11"/>
  </p:sldIdLst>
  <p:sldSz cx="12192000" cy="6858000"/>
  <p:notesSz cx="7315200" cy="96012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orient="horz" pos="1230" userDrawn="1">
          <p15:clr>
            <a:srgbClr val="A4A3A4"/>
          </p15:clr>
        </p15:guide>
        <p15:guide id="12" orient="horz" pos="2772" userDrawn="1">
          <p15:clr>
            <a:srgbClr val="A4A3A4"/>
          </p15:clr>
        </p15:guide>
        <p15:guide id="14" orient="horz" pos="754" userDrawn="1">
          <p15:clr>
            <a:srgbClr val="A4A3A4"/>
          </p15:clr>
        </p15:guide>
        <p15:guide id="15" pos="6448" userDrawn="1">
          <p15:clr>
            <a:srgbClr val="A4A3A4"/>
          </p15:clr>
        </p15:guide>
        <p15:guide id="17" orient="horz" pos="1344" userDrawn="1">
          <p15:clr>
            <a:srgbClr val="A4A3A4"/>
          </p15:clr>
        </p15:guide>
        <p15:guide id="18" orient="horz" pos="2818" userDrawn="1">
          <p15:clr>
            <a:srgbClr val="A4A3A4"/>
          </p15:clr>
        </p15:guide>
        <p15:guide id="19" orient="horz" pos="26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88BD32-7D33-ACDF-B116-C0A1726D2E4B}" name="Farova, Monika" initials="FM" userId="S::mfarova@deloittece.com::55a40d98-c70e-4b6a-9cd5-ef72e7d3bc48" providerId="AD"/>
  <p188:author id="{501F283D-B1C3-18D6-D700-C2A7B77182AC}" name="Prochazkova, Jirina" initials="PJ" userId="S::jprochazkova@deloittece.com::3ddc9c54-f14e-4e1e-aa0d-113fa370f1c0" providerId="AD"/>
  <p188:author id="{54855154-98DD-B5F3-04C1-E204034B2689}" name="Marek, Jiri" initials="MJ" userId="S::jmarek@deloittece.com::9a4134f2-6bc3-44fd-bc81-9716c89ddb5d" providerId="AD"/>
  <p188:author id="{7EA2CB76-7F8A-5771-E0ED-802AA036F476}" name="Nemcova, Marketa" initials="MN" userId="S::mnemcova@deloittece.com::e3857944-8406-4346-9b3d-ad5e3df5ebba" providerId="AD"/>
  <p188:author id="{7DEEF595-11A3-E470-C5C7-D4CFB42419B2}" name="Suchomelova, Eliska" initials="ES" userId="S::esuchomelova@deloittece.com::7070cdd6-af35-4ea4-9ec6-dc46c885f46c" providerId="AD"/>
  <p188:author id="{80862C99-4B68-833F-0F7C-7274D0EA7F2D}" name="Kracunova, Jaroslava" initials="KJ" userId="S::jkracunova@deloittece.com::531d853c-3864-4227-ad42-22279af2d1d5" providerId="AD"/>
  <p188:author id="{E3DDBEC0-7898-47D1-EA1C-07D40B1D882F}" name="Chvalovska, Katerina" initials="CK" userId="S::kchvalovska@deloittece.com::46622c65-51d6-41a3-9f80-fdc0783a7733" providerId="AD"/>
  <p188:author id="{3E1380D8-4518-DFE1-DC1A-B33F18F45C05}" name="Bohuslavova, Renata" initials="RB" userId="S::rbohuslavova@deloittece.com::caae6904-4840-4251-a2f8-5bc6a74f70d1" providerId="AD"/>
  <p188:author id="{1DA016DA-6E5D-B012-B7B4-8D12D5EF3BE7}" name="Nekvasilova, Michaela" initials="NM" userId="S::mnekvasilova@deloittece.com::7e340060-f9f6-489a-aa10-c4fb7acdea6c" providerId="AD"/>
  <p188:author id="{E82F84DA-C9F2-1BBE-969D-4604CF1C89DA}" name="Deloitte Legal" initials="DL" userId="Deloitte Legal" providerId="None"/>
  <p188:author id="{B11D09EE-0A40-F116-2551-599BA612319E}" name="Vajdova, Eliska" initials="VE" userId="S::evajdova@deloittece.com::bf985212-d0d2-47fa-be28-885e2ad85ca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000000"/>
    <a:srgbClr val="ED8B00"/>
    <a:srgbClr val="DB291C"/>
    <a:srgbClr val="E8F6CF"/>
    <a:srgbClr val="E1E1E0"/>
    <a:srgbClr val="FF9900"/>
    <a:srgbClr val="C00000"/>
    <a:srgbClr val="3C8A2E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876" autoAdjust="0"/>
  </p:normalViewPr>
  <p:slideViewPr>
    <p:cSldViewPr snapToGrid="0">
      <p:cViewPr>
        <p:scale>
          <a:sx n="60" d="100"/>
          <a:sy n="60" d="100"/>
        </p:scale>
        <p:origin x="680" y="260"/>
      </p:cViewPr>
      <p:guideLst>
        <p:guide orient="horz" pos="1230"/>
        <p:guide orient="horz" pos="2772"/>
        <p:guide orient="horz" pos="754"/>
        <p:guide pos="6448"/>
        <p:guide orient="horz" pos="1344"/>
        <p:guide orient="horz" pos="2818"/>
        <p:guide orient="horz" pos="261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1/20/2025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additional</a:t>
            </a:r>
            <a:r>
              <a:rPr lang="cs-CZ" dirty="0"/>
              <a:t> </a:t>
            </a:r>
            <a:r>
              <a:rPr lang="cs-CZ" dirty="0" err="1"/>
              <a:t>images</a:t>
            </a:r>
            <a:r>
              <a:rPr lang="cs-CZ" dirty="0"/>
              <a:t> </a:t>
            </a:r>
            <a:r>
              <a:rPr lang="cs-CZ" dirty="0" err="1"/>
              <a:t>check</a:t>
            </a:r>
            <a:r>
              <a:rPr lang="cs-CZ" dirty="0"/>
              <a:t> out </a:t>
            </a:r>
            <a:r>
              <a:rPr lang="cs-CZ" dirty="0" err="1"/>
              <a:t>deloitte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brandspace</a:t>
            </a:r>
            <a:r>
              <a:rPr lang="cs-CZ" dirty="0"/>
              <a:t> https://brandspace.deloitte.com/content/index/guid/custom_identity_imagery?parent=1619&amp;list_size=96&amp;assettag[1493][]=1497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67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42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 Page Imag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DEF77F0F-DE6A-48C9-92BD-013174DD64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E5D7BA0-7E63-4F55-8707-FB998AF96C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C1D43B-9933-4650-9DD5-73494BECAE5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07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0" y="456664"/>
            <a:ext cx="1998000" cy="9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1361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- Deloitte green accent 3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6D8DF1-2D21-4ED9-BF50-1E55185116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828" y="1676400"/>
            <a:ext cx="6254024" cy="468630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07373-44B1-43AC-9AA4-B0F1AB41AF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42"/>
          <a:stretch/>
        </p:blipFill>
        <p:spPr>
          <a:xfrm flipH="1">
            <a:off x="3001070" y="614559"/>
            <a:ext cx="9190929" cy="355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40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1" y="1665288"/>
            <a:ext cx="9277349" cy="47164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3600"/>
              </a:spcBef>
              <a:buFontTx/>
              <a:buNone/>
              <a:defRPr sz="36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849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2" y="2052000"/>
            <a:ext cx="11188699" cy="40690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2" y="1674087"/>
            <a:ext cx="11188699" cy="3571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1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22531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665289"/>
            <a:ext cx="11165416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>
                <a:latin typeface="+mn-lt"/>
              </a:defRPr>
            </a:lvl1pPr>
            <a:lvl2pPr marL="1397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3048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3pPr>
            <a:lvl4pPr marL="4699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◦"/>
              <a:defRPr>
                <a:latin typeface="+mn-lt"/>
              </a:defRPr>
            </a:lvl4pPr>
            <a:lvl5pPr marL="6350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80498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665289"/>
            <a:ext cx="11165416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>
                <a:latin typeface="+mn-lt"/>
              </a:defRPr>
            </a:lvl1pPr>
            <a:lvl2pPr marL="1397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3048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3pPr>
            <a:lvl4pPr marL="4699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◦"/>
              <a:defRPr>
                <a:latin typeface="+mn-lt"/>
              </a:defRPr>
            </a:lvl4pPr>
            <a:lvl5pPr marL="6350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BD238C-0688-EE55-E188-6918162FE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0" y="1182624"/>
            <a:ext cx="12192000" cy="44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19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501651" y="1665289"/>
            <a:ext cx="11165416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>
                <a:latin typeface="+mn-lt"/>
              </a:defRPr>
            </a:lvl1pPr>
            <a:lvl2pPr marL="1397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3048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3pPr>
            <a:lvl4pPr marL="4699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◦"/>
              <a:defRPr>
                <a:latin typeface="+mn-lt"/>
              </a:defRPr>
            </a:lvl4pPr>
            <a:lvl5pPr marL="6350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1AF4B88-9BDB-4994-AE11-3A74CC55F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023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0044912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62256" y="405929"/>
            <a:ext cx="2804160" cy="1027760"/>
          </a:xfrm>
        </p:spPr>
        <p:txBody>
          <a:bodyPr>
            <a:noAutofit/>
          </a:bodyPr>
          <a:lstStyle>
            <a:lvl1pPr>
              <a:spcBef>
                <a:spcPts val="185"/>
              </a:spcBef>
              <a:defRPr sz="923">
                <a:solidFill>
                  <a:schemeClr val="tx1"/>
                </a:solidFill>
              </a:defRPr>
            </a:lvl1pPr>
            <a:lvl2pPr>
              <a:defRPr sz="969">
                <a:solidFill>
                  <a:schemeClr val="tx2"/>
                </a:solidFill>
              </a:defRPr>
            </a:lvl2pPr>
            <a:lvl3pPr>
              <a:defRPr sz="969">
                <a:solidFill>
                  <a:schemeClr val="tx2"/>
                </a:solidFill>
              </a:defRPr>
            </a:lvl3pPr>
            <a:lvl4pPr>
              <a:defRPr sz="923">
                <a:solidFill>
                  <a:schemeClr val="tx2"/>
                </a:solidFill>
              </a:defRPr>
            </a:lvl4pPr>
            <a:lvl5pPr>
              <a:defRPr sz="923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95300" y="1665288"/>
            <a:ext cx="2796541" cy="471646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554"/>
              </a:spcAft>
              <a:defRPr sz="969"/>
            </a:lvl1pPr>
            <a:lvl2pPr>
              <a:spcBef>
                <a:spcPts val="277"/>
              </a:spcBef>
              <a:defRPr/>
            </a:lvl2pPr>
            <a:lvl3pPr>
              <a:spcBef>
                <a:spcPts val="277"/>
              </a:spcBef>
              <a:defRPr/>
            </a:lvl3pPr>
            <a:lvl4pPr>
              <a:spcBef>
                <a:spcPts val="277"/>
              </a:spcBef>
              <a:defRPr/>
            </a:lvl4pPr>
            <a:lvl5pPr>
              <a:spcBef>
                <a:spcPts val="277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80369" y="1665287"/>
            <a:ext cx="7916331" cy="4716461"/>
          </a:xfrm>
        </p:spPr>
        <p:txBody>
          <a:bodyPr>
            <a:noAutofit/>
          </a:bodyPr>
          <a:lstStyle>
            <a:lvl1pPr marL="0" indent="0" algn="l">
              <a:spcBef>
                <a:spcPts val="1662"/>
              </a:spcBef>
              <a:buFontTx/>
              <a:buNone/>
              <a:defRPr/>
            </a:lvl1pPr>
            <a:lvl2pPr marL="1397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0" y="456664"/>
            <a:ext cx="1998000" cy="9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5010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5305579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39" y="1665289"/>
            <a:ext cx="5322781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A9CD2DA-AA83-4DCB-8501-DE5878CC0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559CC6F-6478-4902-A4D5-F8FB6538D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27358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92900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3F5B0ED-A4CB-4D19-B6B8-CA9E1139E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929005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6698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79D3799-9A6C-45EE-B3ED-0F77AAB658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7108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2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647FBB06-57A1-478F-8BCE-57D05265516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2" y="5186209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AC175F74-77C8-4969-BBF5-920619ED76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6000" y="729000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0" y="456664"/>
            <a:ext cx="1998000" cy="925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091ED7-C412-487B-88AC-F1B76F6BA2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4852" y="5659120"/>
            <a:ext cx="1198880" cy="11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4604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966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6" cy="2169796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0" y="456664"/>
            <a:ext cx="1998000" cy="9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71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6" cy="21697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0" y="456664"/>
            <a:ext cx="1998000" cy="9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98426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923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 userDrawn="1"/>
        </p:nvSpPr>
        <p:spPr>
          <a:xfrm>
            <a:off x="9118940" y="1688992"/>
            <a:ext cx="1152880" cy="2308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lang="en-US" sz="900" b="1" kern="0" cap="all" spc="250" baseline="0" dirty="0">
                <a:solidFill>
                  <a:schemeClr val="accent5"/>
                </a:solidFill>
                <a:ea typeface="Nexa Black" charset="0"/>
                <a:cs typeface="Nexa Black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pc="-30">
                <a:ea typeface="Open Sans" charset="0"/>
                <a:cs typeface="Open Sans" charset="0"/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spc="-30">
                <a:ea typeface="Open Sans" charset="0"/>
                <a:cs typeface="Open Sans" charset="0"/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spc="-30">
                <a:ea typeface="Open Sans" charset="0"/>
                <a:cs typeface="Open Sans" charset="0"/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spc="-30">
                <a:ea typeface="Open Sans" charset="0"/>
                <a:cs typeface="Open Sans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</a:pPr>
            <a:r>
              <a:rPr lang="cs-CZ" sz="1200" err="1">
                <a:solidFill>
                  <a:schemeClr val="accent1"/>
                </a:solidFill>
                <a:latin typeface="+mn-lt"/>
                <a:cs typeface="Calibri Light" panose="020F0302020204030204" pitchFamily="34" charset="0"/>
              </a:rPr>
              <a:t>Contact</a:t>
            </a:r>
            <a:endParaRPr lang="cs-CZ">
              <a:solidFill>
                <a:schemeClr val="accent1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118600" y="3215979"/>
            <a:ext cx="1011238" cy="11699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9118600" y="1902890"/>
            <a:ext cx="1011238" cy="11699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177615" y="1676410"/>
            <a:ext cx="6684642" cy="4688845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000" baseline="0">
                <a:latin typeface="+mn-lt"/>
                <a:cs typeface="Calibri Light" panose="020F0302020204030204" pitchFamily="34" charset="0"/>
              </a:defRPr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/>
              <a:t>Edit Master text styles</a:t>
            </a:r>
            <a:endParaRPr lang="cs-CZ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cs-CZ"/>
          </a:p>
          <a:p>
            <a:pPr lvl="0"/>
            <a:endParaRPr lang="cs-CZ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986275" y="1680027"/>
            <a:ext cx="0" cy="4716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7"/>
          <p:cNvSpPr>
            <a:spLocks noChangeArrowheads="1"/>
          </p:cNvSpPr>
          <p:nvPr userDrawn="1"/>
        </p:nvSpPr>
        <p:spPr bwMode="auto">
          <a:xfrm>
            <a:off x="425847" y="1579978"/>
            <a:ext cx="1751768" cy="480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0"/>
              </a:spcAft>
            </a:pPr>
            <a:endParaRPr lang="cs-CZ" sz="1100" b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18940" y="4527176"/>
            <a:ext cx="2577760" cy="1837676"/>
          </a:xfrm>
        </p:spPr>
        <p:txBody>
          <a:bodyPr>
            <a:normAutofit/>
          </a:bodyPr>
          <a:lstStyle>
            <a:lvl1pPr>
              <a:defRPr sz="700"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>
                <a:cs typeface="Arial"/>
              </a:rPr>
              <a:t>Click to edit Master text styles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>
                <a:cs typeface="Arial"/>
              </a:rPr>
              <a:t>Second level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>
                <a:cs typeface="Arial"/>
              </a:rPr>
              <a:t>Third level</a:t>
            </a:r>
          </a:p>
          <a:p>
            <a:pPr lvl="3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>
                <a:cs typeface="Arial"/>
              </a:rPr>
              <a:t>Fourth level</a:t>
            </a:r>
          </a:p>
          <a:p>
            <a:pPr lvl="4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>
                <a:cs typeface="Arial"/>
              </a:rPr>
              <a:t>Fifth level</a:t>
            </a:r>
            <a:endParaRPr lang="cs-CZ" sz="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411EA-BF11-905F-4E86-7FACB01DFA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271125" y="1902890"/>
            <a:ext cx="1425575" cy="1170606"/>
          </a:xfrm>
        </p:spPr>
        <p:txBody>
          <a:bodyPr>
            <a:noAutofit/>
          </a:bodyPr>
          <a:lstStyle>
            <a:lvl1pPr>
              <a:defRPr sz="1000">
                <a:latin typeface="+mn-lt"/>
              </a:defRPr>
            </a:lvl1pPr>
            <a:lvl2pPr marL="0" indent="0">
              <a:buNone/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4D3A4F5-9086-8DF5-80CF-47E95F21C70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271125" y="3215670"/>
            <a:ext cx="1425575" cy="1170606"/>
          </a:xfrm>
        </p:spPr>
        <p:txBody>
          <a:bodyPr>
            <a:noAutofit/>
          </a:bodyPr>
          <a:lstStyle>
            <a:lvl1pPr>
              <a:defRPr sz="1000">
                <a:latin typeface="+mn-lt"/>
              </a:defRPr>
            </a:lvl1pPr>
            <a:lvl2pPr marL="0" indent="0">
              <a:buNone/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B4FA75-8DA2-F037-FEE0-D6C33F628F2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95300" y="1676400"/>
            <a:ext cx="1539875" cy="4688451"/>
          </a:xfrm>
        </p:spPr>
        <p:txBody>
          <a:bodyPr lIns="0">
            <a:normAutofit/>
          </a:bodyPr>
          <a:lstStyle>
            <a:lvl1pPr>
              <a:defRPr sz="1000">
                <a:latin typeface="+mn-lt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3759C7-4FE0-CEE1-9BB0-376A953101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0" y="456664"/>
            <a:ext cx="1998000" cy="9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2770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565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AC175F74-77C8-4969-BBF5-920619ED76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6000" y="729000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345DB50-CB94-4421-9E14-33DABF973475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2" y="5186209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2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0" y="456664"/>
            <a:ext cx="1998000" cy="925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79B498-6E56-4CB1-A81A-CBAFDE5A79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4852" y="5659120"/>
            <a:ext cx="1198880" cy="11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1557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670834"/>
            <a:ext cx="10541000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599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 - Deloitte green accent 3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FED18A5C-1280-4943-9831-83243DCDE2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84" r="8862"/>
          <a:stretch/>
        </p:blipFill>
        <p:spPr>
          <a:xfrm>
            <a:off x="5922633" y="0"/>
            <a:ext cx="6269367" cy="60823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1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gray">
          <a:xfrm>
            <a:off x="469901" y="1700215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8773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 - Deloitte green accent 3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2F40B43E-722D-4423-AE5F-CB6982FD02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</a:blip>
          <a:srcRect l="1170" t="14489" r="13398"/>
          <a:stretch/>
        </p:blipFill>
        <p:spPr>
          <a:xfrm>
            <a:off x="5818909" y="-1"/>
            <a:ext cx="6373091" cy="637902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1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aseCode">
            <a:extLst>
              <a:ext uri="{FF2B5EF4-FFF2-40B4-BE49-F238E27FC236}">
                <a16:creationId xmlns:a16="http://schemas.microsoft.com/office/drawing/2014/main" id="{BFFD92C3-7ED3-4D3C-8518-BD2C1CF3A89D}"/>
              </a:ext>
            </a:extLst>
          </p:cNvPr>
          <p:cNvSpPr txBox="1"/>
          <p:nvPr userDrawn="1"/>
        </p:nvSpPr>
        <p:spPr>
          <a:xfrm>
            <a:off x="6335184" y="6477000"/>
            <a:ext cx="489656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 for Legal Services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gray">
          <a:xfrm>
            <a:off x="469901" y="1700215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800" noProof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2DD564D2-0F38-4A8B-A347-747E859D1210}"/>
              </a:ext>
            </a:extLst>
          </p:cNvPr>
          <p:cNvSpPr txBox="1"/>
          <p:nvPr userDrawn="1"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2024. For information, contact Deloitte Czech Republic. </a:t>
            </a:r>
          </a:p>
        </p:txBody>
      </p:sp>
    </p:spTree>
    <p:extLst>
      <p:ext uri="{BB962C8B-B14F-4D97-AF65-F5344CB8AC3E}">
        <p14:creationId xmlns:p14="http://schemas.microsoft.com/office/powerpoint/2010/main" val="1205714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Deloitte green accent 3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gray">
          <a:xfrm>
            <a:off x="469901" y="1700215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AA44DFC-FF1B-4863-AA7B-941FB9C669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559" r="2208"/>
          <a:stretch/>
        </p:blipFill>
        <p:spPr>
          <a:xfrm flipH="1">
            <a:off x="0" y="2251423"/>
            <a:ext cx="12191996" cy="4013126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1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aseCode">
            <a:extLst>
              <a:ext uri="{FF2B5EF4-FFF2-40B4-BE49-F238E27FC236}">
                <a16:creationId xmlns:a16="http://schemas.microsoft.com/office/drawing/2014/main" id="{BFFD92C3-7ED3-4D3C-8518-BD2C1CF3A89D}"/>
              </a:ext>
            </a:extLst>
          </p:cNvPr>
          <p:cNvSpPr txBox="1"/>
          <p:nvPr userDrawn="1"/>
        </p:nvSpPr>
        <p:spPr>
          <a:xfrm>
            <a:off x="6335184" y="6477000"/>
            <a:ext cx="489656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 for Legal Services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800" noProof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7C170FAD-F3C3-40AF-B354-A931A4C53AF8}"/>
              </a:ext>
            </a:extLst>
          </p:cNvPr>
          <p:cNvSpPr txBox="1"/>
          <p:nvPr userDrawn="1"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2024. For information, contact Deloitte Czech Republic. </a:t>
            </a:r>
          </a:p>
        </p:txBody>
      </p:sp>
    </p:spTree>
    <p:extLst>
      <p:ext uri="{BB962C8B-B14F-4D97-AF65-F5344CB8AC3E}">
        <p14:creationId xmlns:p14="http://schemas.microsoft.com/office/powerpoint/2010/main" val="2652773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vider - Deloitte green accent 3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1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aseCode">
            <a:extLst>
              <a:ext uri="{FF2B5EF4-FFF2-40B4-BE49-F238E27FC236}">
                <a16:creationId xmlns:a16="http://schemas.microsoft.com/office/drawing/2014/main" id="{BFFD92C3-7ED3-4D3C-8518-BD2C1CF3A89D}"/>
              </a:ext>
            </a:extLst>
          </p:cNvPr>
          <p:cNvSpPr txBox="1"/>
          <p:nvPr userDrawn="1"/>
        </p:nvSpPr>
        <p:spPr>
          <a:xfrm>
            <a:off x="6335184" y="6477000"/>
            <a:ext cx="489656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 for Legal Services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gray">
          <a:xfrm>
            <a:off x="469901" y="1700215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Copyright">
            <a:extLst>
              <a:ext uri="{FF2B5EF4-FFF2-40B4-BE49-F238E27FC236}">
                <a16:creationId xmlns:a16="http://schemas.microsoft.com/office/drawing/2014/main" id="{CA24B28E-5B13-4779-8D72-C52A20B99FE7}"/>
              </a:ext>
            </a:extLst>
          </p:cNvPr>
          <p:cNvSpPr txBox="1"/>
          <p:nvPr userDrawn="1"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GB" sz="800" noProof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2024. For information, contact Deloitte Czech Republic.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800" noProof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0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31BDB-C28C-3C5D-7626-CA3CA5602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42"/>
          <a:stretch/>
        </p:blipFill>
        <p:spPr>
          <a:xfrm flipH="1">
            <a:off x="3001070" y="614559"/>
            <a:ext cx="9190929" cy="355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01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- Deloitte green accent 3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79F9EBB-437F-4DB2-8E1A-1A083D2FCD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04" r="986"/>
          <a:stretch/>
        </p:blipFill>
        <p:spPr>
          <a:xfrm>
            <a:off x="0" y="0"/>
            <a:ext cx="12192000" cy="4491641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0F1C8FE-BCCD-4932-A71F-7FF053EE22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4491641"/>
            <a:ext cx="9341104" cy="18710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80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9544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01651" y="317501"/>
            <a:ext cx="11188700" cy="3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8" name="Copyright"/>
          <p:cNvSpPr txBox="1"/>
          <p:nvPr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</a:t>
            </a:r>
            <a:r>
              <a:rPr lang="cs-CZ" sz="800" noProof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800" noProof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For information, contact Deloitte Czech Republic.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501650" y="1665289"/>
            <a:ext cx="11188700" cy="4716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800" noProof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C6D641-9F3F-BA56-5A34-228122722B5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80718" y="317501"/>
            <a:ext cx="1224000" cy="566764"/>
            <a:chOff x="461897" y="1271016"/>
            <a:chExt cx="1812888" cy="839442"/>
          </a:xfrm>
          <a:solidFill>
            <a:schemeClr val="tx1">
              <a:alpha val="50000"/>
            </a:schemeClr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1481471-13CC-A72D-BD03-83788E2278C8}"/>
                </a:ext>
              </a:extLst>
            </p:cNvPr>
            <p:cNvSpPr/>
            <p:nvPr/>
          </p:nvSpPr>
          <p:spPr>
            <a:xfrm>
              <a:off x="2179068" y="1514138"/>
              <a:ext cx="95717" cy="95717"/>
            </a:xfrm>
            <a:custGeom>
              <a:avLst/>
              <a:gdLst>
                <a:gd name="connsiteX0" fmla="*/ 0 w 95250"/>
                <a:gd name="connsiteY0" fmla="*/ 47625 h 95250"/>
                <a:gd name="connsiteX1" fmla="*/ 47625 w 95250"/>
                <a:gd name="connsiteY1" fmla="*/ 0 h 95250"/>
                <a:gd name="connsiteX2" fmla="*/ 95250 w 95250"/>
                <a:gd name="connsiteY2" fmla="*/ 47625 h 95250"/>
                <a:gd name="connsiteX3" fmla="*/ 47625 w 95250"/>
                <a:gd name="connsiteY3" fmla="*/ 95250 h 95250"/>
                <a:gd name="connsiteX4" fmla="*/ 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0" y="47625"/>
                  </a:moveTo>
                  <a:cubicBezTo>
                    <a:pt x="0" y="20955"/>
                    <a:pt x="21908" y="0"/>
                    <a:pt x="47625" y="0"/>
                  </a:cubicBezTo>
                  <a:cubicBezTo>
                    <a:pt x="74295" y="0"/>
                    <a:pt x="95250" y="20955"/>
                    <a:pt x="95250" y="47625"/>
                  </a:cubicBezTo>
                  <a:cubicBezTo>
                    <a:pt x="95250" y="74295"/>
                    <a:pt x="74295" y="95250"/>
                    <a:pt x="47625" y="95250"/>
                  </a:cubicBezTo>
                  <a:cubicBezTo>
                    <a:pt x="21908" y="95250"/>
                    <a:pt x="0" y="74295"/>
                    <a:pt x="0" y="47625"/>
                  </a:cubicBezTo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FDDAE2D-5540-D0D9-DB47-4C9DC0870255}"/>
                </a:ext>
              </a:extLst>
            </p:cNvPr>
            <p:cNvSpPr/>
            <p:nvPr/>
          </p:nvSpPr>
          <p:spPr>
            <a:xfrm>
              <a:off x="461897" y="1272930"/>
              <a:ext cx="275665" cy="332139"/>
            </a:xfrm>
            <a:custGeom>
              <a:avLst/>
              <a:gdLst>
                <a:gd name="connsiteX0" fmla="*/ 274320 w 274319"/>
                <a:gd name="connsiteY0" fmla="*/ 158115 h 330517"/>
                <a:gd name="connsiteX1" fmla="*/ 229552 w 274319"/>
                <a:gd name="connsiteY1" fmla="*/ 285750 h 330517"/>
                <a:gd name="connsiteX2" fmla="*/ 104775 w 274319"/>
                <a:gd name="connsiteY2" fmla="*/ 330517 h 330517"/>
                <a:gd name="connsiteX3" fmla="*/ 0 w 274319"/>
                <a:gd name="connsiteY3" fmla="*/ 330517 h 330517"/>
                <a:gd name="connsiteX4" fmla="*/ 0 w 274319"/>
                <a:gd name="connsiteY4" fmla="*/ 0 h 330517"/>
                <a:gd name="connsiteX5" fmla="*/ 111442 w 274319"/>
                <a:gd name="connsiteY5" fmla="*/ 0 h 330517"/>
                <a:gd name="connsiteX6" fmla="*/ 231457 w 274319"/>
                <a:gd name="connsiteY6" fmla="*/ 40957 h 330517"/>
                <a:gd name="connsiteX7" fmla="*/ 274320 w 274319"/>
                <a:gd name="connsiteY7" fmla="*/ 158115 h 330517"/>
                <a:gd name="connsiteX8" fmla="*/ 183832 w 274319"/>
                <a:gd name="connsiteY8" fmla="*/ 160972 h 330517"/>
                <a:gd name="connsiteX9" fmla="*/ 166688 w 274319"/>
                <a:gd name="connsiteY9" fmla="*/ 93345 h 330517"/>
                <a:gd name="connsiteX10" fmla="*/ 113348 w 274319"/>
                <a:gd name="connsiteY10" fmla="*/ 71438 h 330517"/>
                <a:gd name="connsiteX11" fmla="*/ 87630 w 274319"/>
                <a:gd name="connsiteY11" fmla="*/ 71438 h 330517"/>
                <a:gd name="connsiteX12" fmla="*/ 87630 w 274319"/>
                <a:gd name="connsiteY12" fmla="*/ 256222 h 330517"/>
                <a:gd name="connsiteX13" fmla="*/ 106680 w 274319"/>
                <a:gd name="connsiteY13" fmla="*/ 256222 h 330517"/>
                <a:gd name="connsiteX14" fmla="*/ 164782 w 274319"/>
                <a:gd name="connsiteY14" fmla="*/ 232410 h 330517"/>
                <a:gd name="connsiteX15" fmla="*/ 183832 w 274319"/>
                <a:gd name="connsiteY15" fmla="*/ 160972 h 3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4319" h="330517">
                  <a:moveTo>
                    <a:pt x="274320" y="158115"/>
                  </a:moveTo>
                  <a:cubicBezTo>
                    <a:pt x="274320" y="213360"/>
                    <a:pt x="259080" y="256222"/>
                    <a:pt x="229552" y="285750"/>
                  </a:cubicBezTo>
                  <a:cubicBezTo>
                    <a:pt x="200025" y="315277"/>
                    <a:pt x="158115" y="330517"/>
                    <a:pt x="104775" y="330517"/>
                  </a:cubicBezTo>
                  <a:lnTo>
                    <a:pt x="0" y="330517"/>
                  </a:lnTo>
                  <a:lnTo>
                    <a:pt x="0" y="0"/>
                  </a:lnTo>
                  <a:lnTo>
                    <a:pt x="111442" y="0"/>
                  </a:lnTo>
                  <a:cubicBezTo>
                    <a:pt x="162877" y="0"/>
                    <a:pt x="202882" y="13335"/>
                    <a:pt x="231457" y="40957"/>
                  </a:cubicBezTo>
                  <a:cubicBezTo>
                    <a:pt x="260032" y="67627"/>
                    <a:pt x="274320" y="106680"/>
                    <a:pt x="274320" y="158115"/>
                  </a:cubicBezTo>
                  <a:moveTo>
                    <a:pt x="183832" y="160972"/>
                  </a:moveTo>
                  <a:cubicBezTo>
                    <a:pt x="183832" y="130492"/>
                    <a:pt x="178117" y="108585"/>
                    <a:pt x="166688" y="93345"/>
                  </a:cubicBezTo>
                  <a:cubicBezTo>
                    <a:pt x="155257" y="79057"/>
                    <a:pt x="137160" y="71438"/>
                    <a:pt x="113348" y="71438"/>
                  </a:cubicBezTo>
                  <a:lnTo>
                    <a:pt x="87630" y="71438"/>
                  </a:lnTo>
                  <a:lnTo>
                    <a:pt x="87630" y="256222"/>
                  </a:lnTo>
                  <a:lnTo>
                    <a:pt x="106680" y="256222"/>
                  </a:lnTo>
                  <a:cubicBezTo>
                    <a:pt x="133350" y="256222"/>
                    <a:pt x="152400" y="248602"/>
                    <a:pt x="164782" y="232410"/>
                  </a:cubicBezTo>
                  <a:cubicBezTo>
                    <a:pt x="178117" y="218122"/>
                    <a:pt x="183832" y="193357"/>
                    <a:pt x="183832" y="16097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D0A71A7-222F-B1C1-006E-5572EF8C3572}"/>
                </a:ext>
              </a:extLst>
            </p:cNvPr>
            <p:cNvSpPr/>
            <p:nvPr/>
          </p:nvSpPr>
          <p:spPr>
            <a:xfrm>
              <a:off x="1028544" y="1271016"/>
              <a:ext cx="83274" cy="334053"/>
            </a:xfrm>
            <a:custGeom>
              <a:avLst/>
              <a:gdLst>
                <a:gd name="connsiteX0" fmla="*/ 0 w 82867"/>
                <a:gd name="connsiteY0" fmla="*/ 0 h 332422"/>
                <a:gd name="connsiteX1" fmla="*/ 82868 w 82867"/>
                <a:gd name="connsiteY1" fmla="*/ 0 h 332422"/>
                <a:gd name="connsiteX2" fmla="*/ 82868 w 82867"/>
                <a:gd name="connsiteY2" fmla="*/ 332422 h 332422"/>
                <a:gd name="connsiteX3" fmla="*/ 0 w 82867"/>
                <a:gd name="connsiteY3" fmla="*/ 332422 h 33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7" h="332422">
                  <a:moveTo>
                    <a:pt x="0" y="0"/>
                  </a:moveTo>
                  <a:lnTo>
                    <a:pt x="82868" y="0"/>
                  </a:lnTo>
                  <a:lnTo>
                    <a:pt x="82868" y="332422"/>
                  </a:lnTo>
                  <a:lnTo>
                    <a:pt x="0" y="3324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F01AB02-5FF4-9316-BC69-476F874E8276}"/>
                </a:ext>
              </a:extLst>
            </p:cNvPr>
            <p:cNvSpPr/>
            <p:nvPr/>
          </p:nvSpPr>
          <p:spPr>
            <a:xfrm>
              <a:off x="1144362" y="1354291"/>
              <a:ext cx="241207" cy="255565"/>
            </a:xfrm>
            <a:custGeom>
              <a:avLst/>
              <a:gdLst>
                <a:gd name="connsiteX0" fmla="*/ 240030 w 240029"/>
                <a:gd name="connsiteY0" fmla="*/ 125730 h 254317"/>
                <a:gd name="connsiteX1" fmla="*/ 208598 w 240029"/>
                <a:gd name="connsiteY1" fmla="*/ 220027 h 254317"/>
                <a:gd name="connsiteX2" fmla="*/ 120015 w 240029"/>
                <a:gd name="connsiteY2" fmla="*/ 254317 h 254317"/>
                <a:gd name="connsiteX3" fmla="*/ 32385 w 240029"/>
                <a:gd name="connsiteY3" fmla="*/ 220027 h 254317"/>
                <a:gd name="connsiteX4" fmla="*/ 0 w 240029"/>
                <a:gd name="connsiteY4" fmla="*/ 126682 h 254317"/>
                <a:gd name="connsiteX5" fmla="*/ 31433 w 240029"/>
                <a:gd name="connsiteY5" fmla="*/ 33338 h 254317"/>
                <a:gd name="connsiteX6" fmla="*/ 120967 w 240029"/>
                <a:gd name="connsiteY6" fmla="*/ 0 h 254317"/>
                <a:gd name="connsiteX7" fmla="*/ 183833 w 240029"/>
                <a:gd name="connsiteY7" fmla="*/ 15240 h 254317"/>
                <a:gd name="connsiteX8" fmla="*/ 225742 w 240029"/>
                <a:gd name="connsiteY8" fmla="*/ 60007 h 254317"/>
                <a:gd name="connsiteX9" fmla="*/ 240030 w 240029"/>
                <a:gd name="connsiteY9" fmla="*/ 125730 h 254317"/>
                <a:gd name="connsiteX10" fmla="*/ 84773 w 240029"/>
                <a:gd name="connsiteY10" fmla="*/ 125730 h 254317"/>
                <a:gd name="connsiteX11" fmla="*/ 93345 w 240029"/>
                <a:gd name="connsiteY11" fmla="*/ 174307 h 254317"/>
                <a:gd name="connsiteX12" fmla="*/ 120967 w 240029"/>
                <a:gd name="connsiteY12" fmla="*/ 190500 h 254317"/>
                <a:gd name="connsiteX13" fmla="*/ 148590 w 240029"/>
                <a:gd name="connsiteY13" fmla="*/ 174307 h 254317"/>
                <a:gd name="connsiteX14" fmla="*/ 156210 w 240029"/>
                <a:gd name="connsiteY14" fmla="*/ 125730 h 254317"/>
                <a:gd name="connsiteX15" fmla="*/ 148590 w 240029"/>
                <a:gd name="connsiteY15" fmla="*/ 78105 h 254317"/>
                <a:gd name="connsiteX16" fmla="*/ 120967 w 240029"/>
                <a:gd name="connsiteY16" fmla="*/ 61913 h 254317"/>
                <a:gd name="connsiteX17" fmla="*/ 93345 w 240029"/>
                <a:gd name="connsiteY17" fmla="*/ 78105 h 254317"/>
                <a:gd name="connsiteX18" fmla="*/ 84773 w 240029"/>
                <a:gd name="connsiteY18" fmla="*/ 125730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0029" h="254317">
                  <a:moveTo>
                    <a:pt x="240030" y="125730"/>
                  </a:moveTo>
                  <a:cubicBezTo>
                    <a:pt x="240030" y="165735"/>
                    <a:pt x="229553" y="197167"/>
                    <a:pt x="208598" y="220027"/>
                  </a:cubicBezTo>
                  <a:cubicBezTo>
                    <a:pt x="187642" y="242888"/>
                    <a:pt x="158115" y="254317"/>
                    <a:pt x="120015" y="254317"/>
                  </a:cubicBezTo>
                  <a:cubicBezTo>
                    <a:pt x="83820" y="254317"/>
                    <a:pt x="54292" y="242888"/>
                    <a:pt x="32385" y="220027"/>
                  </a:cubicBezTo>
                  <a:cubicBezTo>
                    <a:pt x="10478" y="197167"/>
                    <a:pt x="0" y="165735"/>
                    <a:pt x="0" y="126682"/>
                  </a:cubicBezTo>
                  <a:cubicBezTo>
                    <a:pt x="0" y="86677"/>
                    <a:pt x="10478" y="55245"/>
                    <a:pt x="31433" y="33338"/>
                  </a:cubicBezTo>
                  <a:cubicBezTo>
                    <a:pt x="52388" y="11430"/>
                    <a:pt x="81915" y="0"/>
                    <a:pt x="120967" y="0"/>
                  </a:cubicBezTo>
                  <a:cubicBezTo>
                    <a:pt x="144780" y="0"/>
                    <a:pt x="165735" y="4763"/>
                    <a:pt x="183833" y="15240"/>
                  </a:cubicBezTo>
                  <a:cubicBezTo>
                    <a:pt x="201930" y="25717"/>
                    <a:pt x="216217" y="40005"/>
                    <a:pt x="225742" y="60007"/>
                  </a:cubicBezTo>
                  <a:cubicBezTo>
                    <a:pt x="235267" y="77152"/>
                    <a:pt x="240030" y="100013"/>
                    <a:pt x="240030" y="125730"/>
                  </a:cubicBezTo>
                  <a:moveTo>
                    <a:pt x="84773" y="125730"/>
                  </a:moveTo>
                  <a:cubicBezTo>
                    <a:pt x="84773" y="146685"/>
                    <a:pt x="87630" y="162877"/>
                    <a:pt x="93345" y="174307"/>
                  </a:cubicBezTo>
                  <a:cubicBezTo>
                    <a:pt x="99060" y="185738"/>
                    <a:pt x="108585" y="190500"/>
                    <a:pt x="120967" y="190500"/>
                  </a:cubicBezTo>
                  <a:cubicBezTo>
                    <a:pt x="134303" y="190500"/>
                    <a:pt x="142875" y="184785"/>
                    <a:pt x="148590" y="174307"/>
                  </a:cubicBezTo>
                  <a:cubicBezTo>
                    <a:pt x="154305" y="162877"/>
                    <a:pt x="156210" y="146685"/>
                    <a:pt x="156210" y="125730"/>
                  </a:cubicBezTo>
                  <a:cubicBezTo>
                    <a:pt x="156210" y="104775"/>
                    <a:pt x="153353" y="88582"/>
                    <a:pt x="148590" y="78105"/>
                  </a:cubicBezTo>
                  <a:cubicBezTo>
                    <a:pt x="142875" y="67627"/>
                    <a:pt x="134303" y="61913"/>
                    <a:pt x="120967" y="61913"/>
                  </a:cubicBezTo>
                  <a:cubicBezTo>
                    <a:pt x="108585" y="61913"/>
                    <a:pt x="99060" y="67627"/>
                    <a:pt x="93345" y="78105"/>
                  </a:cubicBezTo>
                  <a:cubicBezTo>
                    <a:pt x="87630" y="88582"/>
                    <a:pt x="84773" y="104775"/>
                    <a:pt x="84773" y="12573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88B6BB9-32F3-3D53-E5F4-CDED35C546B3}"/>
                </a:ext>
              </a:extLst>
            </p:cNvPr>
            <p:cNvSpPr/>
            <p:nvPr/>
          </p:nvSpPr>
          <p:spPr>
            <a:xfrm>
              <a:off x="1419071" y="1357162"/>
              <a:ext cx="83274" cy="247908"/>
            </a:xfrm>
            <a:custGeom>
              <a:avLst/>
              <a:gdLst>
                <a:gd name="connsiteX0" fmla="*/ 0 w 82867"/>
                <a:gd name="connsiteY0" fmla="*/ 0 h 246697"/>
                <a:gd name="connsiteX1" fmla="*/ 82867 w 82867"/>
                <a:gd name="connsiteY1" fmla="*/ 0 h 246697"/>
                <a:gd name="connsiteX2" fmla="*/ 82867 w 82867"/>
                <a:gd name="connsiteY2" fmla="*/ 246697 h 246697"/>
                <a:gd name="connsiteX3" fmla="*/ 0 w 82867"/>
                <a:gd name="connsiteY3" fmla="*/ 246697 h 24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7" h="246697">
                  <a:moveTo>
                    <a:pt x="0" y="0"/>
                  </a:moveTo>
                  <a:lnTo>
                    <a:pt x="82867" y="0"/>
                  </a:lnTo>
                  <a:lnTo>
                    <a:pt x="82867" y="246697"/>
                  </a:lnTo>
                  <a:lnTo>
                    <a:pt x="0" y="2466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92E6C9E-8338-A7D8-E50A-031A84A8F127}"/>
                </a:ext>
              </a:extLst>
            </p:cNvPr>
            <p:cNvSpPr/>
            <p:nvPr/>
          </p:nvSpPr>
          <p:spPr>
            <a:xfrm>
              <a:off x="1419071" y="1271016"/>
              <a:ext cx="83274" cy="55516"/>
            </a:xfrm>
            <a:custGeom>
              <a:avLst/>
              <a:gdLst>
                <a:gd name="connsiteX0" fmla="*/ 0 w 82867"/>
                <a:gd name="connsiteY0" fmla="*/ 0 h 55245"/>
                <a:gd name="connsiteX1" fmla="*/ 82867 w 82867"/>
                <a:gd name="connsiteY1" fmla="*/ 0 h 55245"/>
                <a:gd name="connsiteX2" fmla="*/ 82867 w 82867"/>
                <a:gd name="connsiteY2" fmla="*/ 55245 h 55245"/>
                <a:gd name="connsiteX3" fmla="*/ 0 w 82867"/>
                <a:gd name="connsiteY3" fmla="*/ 55245 h 5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7" h="55245">
                  <a:moveTo>
                    <a:pt x="0" y="0"/>
                  </a:moveTo>
                  <a:lnTo>
                    <a:pt x="82867" y="0"/>
                  </a:lnTo>
                  <a:lnTo>
                    <a:pt x="82867" y="55245"/>
                  </a:lnTo>
                  <a:lnTo>
                    <a:pt x="0" y="552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79989F3-D2B8-6438-BAFA-7DB757351787}"/>
                </a:ext>
              </a:extLst>
            </p:cNvPr>
            <p:cNvSpPr/>
            <p:nvPr/>
          </p:nvSpPr>
          <p:spPr>
            <a:xfrm>
              <a:off x="1535846" y="1278673"/>
              <a:ext cx="176119" cy="330224"/>
            </a:xfrm>
            <a:custGeom>
              <a:avLst/>
              <a:gdLst>
                <a:gd name="connsiteX0" fmla="*/ 135255 w 175259"/>
                <a:gd name="connsiteY0" fmla="*/ 261938 h 328612"/>
                <a:gd name="connsiteX1" fmla="*/ 175260 w 175259"/>
                <a:gd name="connsiteY1" fmla="*/ 253365 h 328612"/>
                <a:gd name="connsiteX2" fmla="*/ 175260 w 175259"/>
                <a:gd name="connsiteY2" fmla="*/ 315278 h 328612"/>
                <a:gd name="connsiteX3" fmla="*/ 142875 w 175259"/>
                <a:gd name="connsiteY3" fmla="*/ 325755 h 328612"/>
                <a:gd name="connsiteX4" fmla="*/ 107632 w 175259"/>
                <a:gd name="connsiteY4" fmla="*/ 328613 h 328612"/>
                <a:gd name="connsiteX5" fmla="*/ 47625 w 175259"/>
                <a:gd name="connsiteY5" fmla="*/ 307658 h 328612"/>
                <a:gd name="connsiteX6" fmla="*/ 29527 w 175259"/>
                <a:gd name="connsiteY6" fmla="*/ 242888 h 328612"/>
                <a:gd name="connsiteX7" fmla="*/ 29527 w 175259"/>
                <a:gd name="connsiteY7" fmla="*/ 140970 h 328612"/>
                <a:gd name="connsiteX8" fmla="*/ 0 w 175259"/>
                <a:gd name="connsiteY8" fmla="*/ 140970 h 328612"/>
                <a:gd name="connsiteX9" fmla="*/ 0 w 175259"/>
                <a:gd name="connsiteY9" fmla="*/ 77153 h 328612"/>
                <a:gd name="connsiteX10" fmla="*/ 29527 w 175259"/>
                <a:gd name="connsiteY10" fmla="*/ 77153 h 328612"/>
                <a:gd name="connsiteX11" fmla="*/ 29527 w 175259"/>
                <a:gd name="connsiteY11" fmla="*/ 14288 h 328612"/>
                <a:gd name="connsiteX12" fmla="*/ 113347 w 175259"/>
                <a:gd name="connsiteY12" fmla="*/ 0 h 328612"/>
                <a:gd name="connsiteX13" fmla="*/ 113347 w 175259"/>
                <a:gd name="connsiteY13" fmla="*/ 77153 h 328612"/>
                <a:gd name="connsiteX14" fmla="*/ 166688 w 175259"/>
                <a:gd name="connsiteY14" fmla="*/ 77153 h 328612"/>
                <a:gd name="connsiteX15" fmla="*/ 166688 w 175259"/>
                <a:gd name="connsiteY15" fmla="*/ 140970 h 328612"/>
                <a:gd name="connsiteX16" fmla="*/ 113347 w 175259"/>
                <a:gd name="connsiteY16" fmla="*/ 140970 h 328612"/>
                <a:gd name="connsiteX17" fmla="*/ 113347 w 175259"/>
                <a:gd name="connsiteY17" fmla="*/ 237173 h 328612"/>
                <a:gd name="connsiteX18" fmla="*/ 135255 w 175259"/>
                <a:gd name="connsiteY18" fmla="*/ 261938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259" h="328612">
                  <a:moveTo>
                    <a:pt x="135255" y="261938"/>
                  </a:moveTo>
                  <a:cubicBezTo>
                    <a:pt x="146685" y="261938"/>
                    <a:pt x="160020" y="259080"/>
                    <a:pt x="175260" y="253365"/>
                  </a:cubicBezTo>
                  <a:lnTo>
                    <a:pt x="175260" y="315278"/>
                  </a:lnTo>
                  <a:cubicBezTo>
                    <a:pt x="163830" y="320040"/>
                    <a:pt x="153352" y="323850"/>
                    <a:pt x="142875" y="325755"/>
                  </a:cubicBezTo>
                  <a:cubicBezTo>
                    <a:pt x="132397" y="327660"/>
                    <a:pt x="120967" y="328613"/>
                    <a:pt x="107632" y="328613"/>
                  </a:cubicBezTo>
                  <a:cubicBezTo>
                    <a:pt x="80010" y="328613"/>
                    <a:pt x="60007" y="321945"/>
                    <a:pt x="47625" y="307658"/>
                  </a:cubicBezTo>
                  <a:cubicBezTo>
                    <a:pt x="35242" y="293370"/>
                    <a:pt x="29527" y="272415"/>
                    <a:pt x="29527" y="242888"/>
                  </a:cubicBezTo>
                  <a:lnTo>
                    <a:pt x="29527" y="140970"/>
                  </a:lnTo>
                  <a:lnTo>
                    <a:pt x="0" y="140970"/>
                  </a:lnTo>
                  <a:lnTo>
                    <a:pt x="0" y="77153"/>
                  </a:lnTo>
                  <a:lnTo>
                    <a:pt x="29527" y="77153"/>
                  </a:lnTo>
                  <a:lnTo>
                    <a:pt x="29527" y="14288"/>
                  </a:lnTo>
                  <a:lnTo>
                    <a:pt x="113347" y="0"/>
                  </a:lnTo>
                  <a:lnTo>
                    <a:pt x="113347" y="77153"/>
                  </a:lnTo>
                  <a:lnTo>
                    <a:pt x="166688" y="77153"/>
                  </a:lnTo>
                  <a:lnTo>
                    <a:pt x="166688" y="140970"/>
                  </a:lnTo>
                  <a:lnTo>
                    <a:pt x="113347" y="140970"/>
                  </a:lnTo>
                  <a:lnTo>
                    <a:pt x="113347" y="237173"/>
                  </a:lnTo>
                  <a:cubicBezTo>
                    <a:pt x="113347" y="253365"/>
                    <a:pt x="120015" y="261938"/>
                    <a:pt x="135255" y="26193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6868B5B-C105-2A0F-9347-925EA616610C}"/>
                </a:ext>
              </a:extLst>
            </p:cNvPr>
            <p:cNvSpPr/>
            <p:nvPr/>
          </p:nvSpPr>
          <p:spPr>
            <a:xfrm>
              <a:off x="1729196" y="1278673"/>
              <a:ext cx="176119" cy="330224"/>
            </a:xfrm>
            <a:custGeom>
              <a:avLst/>
              <a:gdLst>
                <a:gd name="connsiteX0" fmla="*/ 135255 w 175259"/>
                <a:gd name="connsiteY0" fmla="*/ 261938 h 328612"/>
                <a:gd name="connsiteX1" fmla="*/ 175260 w 175259"/>
                <a:gd name="connsiteY1" fmla="*/ 253365 h 328612"/>
                <a:gd name="connsiteX2" fmla="*/ 175260 w 175259"/>
                <a:gd name="connsiteY2" fmla="*/ 315278 h 328612"/>
                <a:gd name="connsiteX3" fmla="*/ 142875 w 175259"/>
                <a:gd name="connsiteY3" fmla="*/ 325755 h 328612"/>
                <a:gd name="connsiteX4" fmla="*/ 107633 w 175259"/>
                <a:gd name="connsiteY4" fmla="*/ 328613 h 328612"/>
                <a:gd name="connsiteX5" fmla="*/ 47625 w 175259"/>
                <a:gd name="connsiteY5" fmla="*/ 307658 h 328612"/>
                <a:gd name="connsiteX6" fmla="*/ 29527 w 175259"/>
                <a:gd name="connsiteY6" fmla="*/ 242888 h 328612"/>
                <a:gd name="connsiteX7" fmla="*/ 29527 w 175259"/>
                <a:gd name="connsiteY7" fmla="*/ 140970 h 328612"/>
                <a:gd name="connsiteX8" fmla="*/ 0 w 175259"/>
                <a:gd name="connsiteY8" fmla="*/ 140970 h 328612"/>
                <a:gd name="connsiteX9" fmla="*/ 0 w 175259"/>
                <a:gd name="connsiteY9" fmla="*/ 77153 h 328612"/>
                <a:gd name="connsiteX10" fmla="*/ 29527 w 175259"/>
                <a:gd name="connsiteY10" fmla="*/ 77153 h 328612"/>
                <a:gd name="connsiteX11" fmla="*/ 29527 w 175259"/>
                <a:gd name="connsiteY11" fmla="*/ 13335 h 328612"/>
                <a:gd name="connsiteX12" fmla="*/ 113347 w 175259"/>
                <a:gd name="connsiteY12" fmla="*/ 0 h 328612"/>
                <a:gd name="connsiteX13" fmla="*/ 113347 w 175259"/>
                <a:gd name="connsiteY13" fmla="*/ 77153 h 328612"/>
                <a:gd name="connsiteX14" fmla="*/ 166688 w 175259"/>
                <a:gd name="connsiteY14" fmla="*/ 77153 h 328612"/>
                <a:gd name="connsiteX15" fmla="*/ 166688 w 175259"/>
                <a:gd name="connsiteY15" fmla="*/ 140970 h 328612"/>
                <a:gd name="connsiteX16" fmla="*/ 113347 w 175259"/>
                <a:gd name="connsiteY16" fmla="*/ 140970 h 328612"/>
                <a:gd name="connsiteX17" fmla="*/ 113347 w 175259"/>
                <a:gd name="connsiteY17" fmla="*/ 237173 h 328612"/>
                <a:gd name="connsiteX18" fmla="*/ 135255 w 175259"/>
                <a:gd name="connsiteY18" fmla="*/ 261938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259" h="328612">
                  <a:moveTo>
                    <a:pt x="135255" y="261938"/>
                  </a:moveTo>
                  <a:cubicBezTo>
                    <a:pt x="146685" y="261938"/>
                    <a:pt x="160020" y="259080"/>
                    <a:pt x="175260" y="253365"/>
                  </a:cubicBezTo>
                  <a:lnTo>
                    <a:pt x="175260" y="315278"/>
                  </a:lnTo>
                  <a:cubicBezTo>
                    <a:pt x="163830" y="320040"/>
                    <a:pt x="153352" y="323850"/>
                    <a:pt x="142875" y="325755"/>
                  </a:cubicBezTo>
                  <a:cubicBezTo>
                    <a:pt x="132397" y="327660"/>
                    <a:pt x="120967" y="328613"/>
                    <a:pt x="107633" y="328613"/>
                  </a:cubicBezTo>
                  <a:cubicBezTo>
                    <a:pt x="80010" y="328613"/>
                    <a:pt x="60008" y="321945"/>
                    <a:pt x="47625" y="307658"/>
                  </a:cubicBezTo>
                  <a:cubicBezTo>
                    <a:pt x="35242" y="293370"/>
                    <a:pt x="29527" y="272415"/>
                    <a:pt x="29527" y="242888"/>
                  </a:cubicBezTo>
                  <a:lnTo>
                    <a:pt x="29527" y="140970"/>
                  </a:lnTo>
                  <a:lnTo>
                    <a:pt x="0" y="140970"/>
                  </a:lnTo>
                  <a:lnTo>
                    <a:pt x="0" y="77153"/>
                  </a:lnTo>
                  <a:lnTo>
                    <a:pt x="29527" y="77153"/>
                  </a:lnTo>
                  <a:lnTo>
                    <a:pt x="29527" y="13335"/>
                  </a:lnTo>
                  <a:lnTo>
                    <a:pt x="113347" y="0"/>
                  </a:lnTo>
                  <a:lnTo>
                    <a:pt x="113347" y="77153"/>
                  </a:lnTo>
                  <a:lnTo>
                    <a:pt x="166688" y="77153"/>
                  </a:lnTo>
                  <a:lnTo>
                    <a:pt x="166688" y="140970"/>
                  </a:lnTo>
                  <a:lnTo>
                    <a:pt x="113347" y="140970"/>
                  </a:lnTo>
                  <a:lnTo>
                    <a:pt x="113347" y="237173"/>
                  </a:lnTo>
                  <a:cubicBezTo>
                    <a:pt x="113347" y="253365"/>
                    <a:pt x="120015" y="261938"/>
                    <a:pt x="135255" y="26193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7328E96-FABD-2A2E-35DC-28494B9919A5}"/>
                </a:ext>
              </a:extLst>
            </p:cNvPr>
            <p:cNvSpPr/>
            <p:nvPr/>
          </p:nvSpPr>
          <p:spPr>
            <a:xfrm>
              <a:off x="1926374" y="1352375"/>
              <a:ext cx="233550" cy="256523"/>
            </a:xfrm>
            <a:custGeom>
              <a:avLst/>
              <a:gdLst>
                <a:gd name="connsiteX0" fmla="*/ 201930 w 232409"/>
                <a:gd name="connsiteY0" fmla="*/ 29528 h 255270"/>
                <a:gd name="connsiteX1" fmla="*/ 118110 w 232409"/>
                <a:gd name="connsiteY1" fmla="*/ 0 h 255270"/>
                <a:gd name="connsiteX2" fmla="*/ 30480 w 232409"/>
                <a:gd name="connsiteY2" fmla="*/ 33338 h 255270"/>
                <a:gd name="connsiteX3" fmla="*/ 0 w 232409"/>
                <a:gd name="connsiteY3" fmla="*/ 129540 h 255270"/>
                <a:gd name="connsiteX4" fmla="*/ 33338 w 232409"/>
                <a:gd name="connsiteY4" fmla="*/ 222885 h 255270"/>
                <a:gd name="connsiteX5" fmla="*/ 126683 w 232409"/>
                <a:gd name="connsiteY5" fmla="*/ 255270 h 255270"/>
                <a:gd name="connsiteX6" fmla="*/ 176213 w 232409"/>
                <a:gd name="connsiteY6" fmla="*/ 251460 h 255270"/>
                <a:gd name="connsiteX7" fmla="*/ 216218 w 232409"/>
                <a:gd name="connsiteY7" fmla="*/ 237173 h 255270"/>
                <a:gd name="connsiteX8" fmla="*/ 203835 w 232409"/>
                <a:gd name="connsiteY8" fmla="*/ 181928 h 255270"/>
                <a:gd name="connsiteX9" fmla="*/ 177165 w 232409"/>
                <a:gd name="connsiteY9" fmla="*/ 190500 h 255270"/>
                <a:gd name="connsiteX10" fmla="*/ 137160 w 232409"/>
                <a:gd name="connsiteY10" fmla="*/ 194310 h 255270"/>
                <a:gd name="connsiteX11" fmla="*/ 99060 w 232409"/>
                <a:gd name="connsiteY11" fmla="*/ 182880 h 255270"/>
                <a:gd name="connsiteX12" fmla="*/ 83820 w 232409"/>
                <a:gd name="connsiteY12" fmla="*/ 150495 h 255270"/>
                <a:gd name="connsiteX13" fmla="*/ 232410 w 232409"/>
                <a:gd name="connsiteY13" fmla="*/ 150495 h 255270"/>
                <a:gd name="connsiteX14" fmla="*/ 232410 w 232409"/>
                <a:gd name="connsiteY14" fmla="*/ 112395 h 255270"/>
                <a:gd name="connsiteX15" fmla="*/ 201930 w 232409"/>
                <a:gd name="connsiteY15" fmla="*/ 29528 h 255270"/>
                <a:gd name="connsiteX16" fmla="*/ 83820 w 232409"/>
                <a:gd name="connsiteY16" fmla="*/ 97155 h 255270"/>
                <a:gd name="connsiteX17" fmla="*/ 95250 w 232409"/>
                <a:gd name="connsiteY17" fmla="*/ 67628 h 255270"/>
                <a:gd name="connsiteX18" fmla="*/ 120015 w 232409"/>
                <a:gd name="connsiteY18" fmla="*/ 58103 h 255270"/>
                <a:gd name="connsiteX19" fmla="*/ 145733 w 232409"/>
                <a:gd name="connsiteY19" fmla="*/ 68580 h 255270"/>
                <a:gd name="connsiteX20" fmla="*/ 155258 w 232409"/>
                <a:gd name="connsiteY20" fmla="*/ 97155 h 255270"/>
                <a:gd name="connsiteX21" fmla="*/ 83820 w 232409"/>
                <a:gd name="connsiteY21" fmla="*/ 97155 h 25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2409" h="255270">
                  <a:moveTo>
                    <a:pt x="201930" y="29528"/>
                  </a:moveTo>
                  <a:cubicBezTo>
                    <a:pt x="181928" y="10478"/>
                    <a:pt x="154305" y="0"/>
                    <a:pt x="118110" y="0"/>
                  </a:cubicBezTo>
                  <a:cubicBezTo>
                    <a:pt x="80010" y="0"/>
                    <a:pt x="50483" y="11430"/>
                    <a:pt x="30480" y="33338"/>
                  </a:cubicBezTo>
                  <a:cubicBezTo>
                    <a:pt x="9525" y="55245"/>
                    <a:pt x="0" y="87630"/>
                    <a:pt x="0" y="129540"/>
                  </a:cubicBezTo>
                  <a:cubicBezTo>
                    <a:pt x="0" y="169545"/>
                    <a:pt x="11430" y="200978"/>
                    <a:pt x="33338" y="222885"/>
                  </a:cubicBezTo>
                  <a:cubicBezTo>
                    <a:pt x="55245" y="244793"/>
                    <a:pt x="86678" y="255270"/>
                    <a:pt x="126683" y="255270"/>
                  </a:cubicBezTo>
                  <a:cubicBezTo>
                    <a:pt x="145733" y="255270"/>
                    <a:pt x="162878" y="254318"/>
                    <a:pt x="176213" y="251460"/>
                  </a:cubicBezTo>
                  <a:cubicBezTo>
                    <a:pt x="189547" y="248603"/>
                    <a:pt x="203835" y="243840"/>
                    <a:pt x="216218" y="237173"/>
                  </a:cubicBezTo>
                  <a:lnTo>
                    <a:pt x="203835" y="181928"/>
                  </a:lnTo>
                  <a:cubicBezTo>
                    <a:pt x="194310" y="185738"/>
                    <a:pt x="185738" y="188595"/>
                    <a:pt x="177165" y="190500"/>
                  </a:cubicBezTo>
                  <a:cubicBezTo>
                    <a:pt x="164783" y="193358"/>
                    <a:pt x="151447" y="194310"/>
                    <a:pt x="137160" y="194310"/>
                  </a:cubicBezTo>
                  <a:cubicBezTo>
                    <a:pt x="120968" y="194310"/>
                    <a:pt x="108585" y="190500"/>
                    <a:pt x="99060" y="182880"/>
                  </a:cubicBezTo>
                  <a:cubicBezTo>
                    <a:pt x="89535" y="175260"/>
                    <a:pt x="84772" y="163830"/>
                    <a:pt x="83820" y="150495"/>
                  </a:cubicBezTo>
                  <a:lnTo>
                    <a:pt x="232410" y="150495"/>
                  </a:lnTo>
                  <a:lnTo>
                    <a:pt x="232410" y="112395"/>
                  </a:lnTo>
                  <a:cubicBezTo>
                    <a:pt x="231458" y="76200"/>
                    <a:pt x="220980" y="48578"/>
                    <a:pt x="201930" y="29528"/>
                  </a:cubicBezTo>
                  <a:moveTo>
                    <a:pt x="83820" y="97155"/>
                  </a:moveTo>
                  <a:cubicBezTo>
                    <a:pt x="84772" y="83820"/>
                    <a:pt x="88583" y="73343"/>
                    <a:pt x="95250" y="67628"/>
                  </a:cubicBezTo>
                  <a:cubicBezTo>
                    <a:pt x="101918" y="60960"/>
                    <a:pt x="110490" y="58103"/>
                    <a:pt x="120015" y="58103"/>
                  </a:cubicBezTo>
                  <a:cubicBezTo>
                    <a:pt x="130493" y="58103"/>
                    <a:pt x="139065" y="61913"/>
                    <a:pt x="145733" y="68580"/>
                  </a:cubicBezTo>
                  <a:cubicBezTo>
                    <a:pt x="152400" y="75248"/>
                    <a:pt x="155258" y="84773"/>
                    <a:pt x="155258" y="97155"/>
                  </a:cubicBezTo>
                  <a:lnTo>
                    <a:pt x="83820" y="971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61D6BB9-3F6E-B0A1-9435-F5629D1B7F41}"/>
                </a:ext>
              </a:extLst>
            </p:cNvPr>
            <p:cNvSpPr/>
            <p:nvPr/>
          </p:nvSpPr>
          <p:spPr>
            <a:xfrm>
              <a:off x="763406" y="1352375"/>
              <a:ext cx="233551" cy="256523"/>
            </a:xfrm>
            <a:custGeom>
              <a:avLst/>
              <a:gdLst>
                <a:gd name="connsiteX0" fmla="*/ 201930 w 232410"/>
                <a:gd name="connsiteY0" fmla="*/ 29528 h 255270"/>
                <a:gd name="connsiteX1" fmla="*/ 118110 w 232410"/>
                <a:gd name="connsiteY1" fmla="*/ 0 h 255270"/>
                <a:gd name="connsiteX2" fmla="*/ 30480 w 232410"/>
                <a:gd name="connsiteY2" fmla="*/ 33338 h 255270"/>
                <a:gd name="connsiteX3" fmla="*/ 0 w 232410"/>
                <a:gd name="connsiteY3" fmla="*/ 129540 h 255270"/>
                <a:gd name="connsiteX4" fmla="*/ 33338 w 232410"/>
                <a:gd name="connsiteY4" fmla="*/ 222885 h 255270"/>
                <a:gd name="connsiteX5" fmla="*/ 126683 w 232410"/>
                <a:gd name="connsiteY5" fmla="*/ 255270 h 255270"/>
                <a:gd name="connsiteX6" fmla="*/ 176213 w 232410"/>
                <a:gd name="connsiteY6" fmla="*/ 251460 h 255270"/>
                <a:gd name="connsiteX7" fmla="*/ 216218 w 232410"/>
                <a:gd name="connsiteY7" fmla="*/ 237173 h 255270"/>
                <a:gd name="connsiteX8" fmla="*/ 203835 w 232410"/>
                <a:gd name="connsiteY8" fmla="*/ 181928 h 255270"/>
                <a:gd name="connsiteX9" fmla="*/ 177165 w 232410"/>
                <a:gd name="connsiteY9" fmla="*/ 190500 h 255270"/>
                <a:gd name="connsiteX10" fmla="*/ 137160 w 232410"/>
                <a:gd name="connsiteY10" fmla="*/ 194310 h 255270"/>
                <a:gd name="connsiteX11" fmla="*/ 99060 w 232410"/>
                <a:gd name="connsiteY11" fmla="*/ 182880 h 255270"/>
                <a:gd name="connsiteX12" fmla="*/ 83820 w 232410"/>
                <a:gd name="connsiteY12" fmla="*/ 150495 h 255270"/>
                <a:gd name="connsiteX13" fmla="*/ 232410 w 232410"/>
                <a:gd name="connsiteY13" fmla="*/ 150495 h 255270"/>
                <a:gd name="connsiteX14" fmla="*/ 232410 w 232410"/>
                <a:gd name="connsiteY14" fmla="*/ 112395 h 255270"/>
                <a:gd name="connsiteX15" fmla="*/ 201930 w 232410"/>
                <a:gd name="connsiteY15" fmla="*/ 29528 h 255270"/>
                <a:gd name="connsiteX16" fmla="*/ 84773 w 232410"/>
                <a:gd name="connsiteY16" fmla="*/ 97155 h 255270"/>
                <a:gd name="connsiteX17" fmla="*/ 96203 w 232410"/>
                <a:gd name="connsiteY17" fmla="*/ 67628 h 255270"/>
                <a:gd name="connsiteX18" fmla="*/ 120968 w 232410"/>
                <a:gd name="connsiteY18" fmla="*/ 58103 h 255270"/>
                <a:gd name="connsiteX19" fmla="*/ 146685 w 232410"/>
                <a:gd name="connsiteY19" fmla="*/ 68580 h 255270"/>
                <a:gd name="connsiteX20" fmla="*/ 156210 w 232410"/>
                <a:gd name="connsiteY20" fmla="*/ 97155 h 255270"/>
                <a:gd name="connsiteX21" fmla="*/ 84773 w 232410"/>
                <a:gd name="connsiteY21" fmla="*/ 97155 h 25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2410" h="255270">
                  <a:moveTo>
                    <a:pt x="201930" y="29528"/>
                  </a:moveTo>
                  <a:cubicBezTo>
                    <a:pt x="181928" y="10478"/>
                    <a:pt x="154305" y="0"/>
                    <a:pt x="118110" y="0"/>
                  </a:cubicBezTo>
                  <a:cubicBezTo>
                    <a:pt x="80010" y="0"/>
                    <a:pt x="50483" y="11430"/>
                    <a:pt x="30480" y="33338"/>
                  </a:cubicBezTo>
                  <a:cubicBezTo>
                    <a:pt x="9525" y="55245"/>
                    <a:pt x="0" y="87630"/>
                    <a:pt x="0" y="129540"/>
                  </a:cubicBezTo>
                  <a:cubicBezTo>
                    <a:pt x="0" y="169545"/>
                    <a:pt x="11430" y="200978"/>
                    <a:pt x="33338" y="222885"/>
                  </a:cubicBezTo>
                  <a:cubicBezTo>
                    <a:pt x="55245" y="244793"/>
                    <a:pt x="86678" y="255270"/>
                    <a:pt x="126683" y="255270"/>
                  </a:cubicBezTo>
                  <a:cubicBezTo>
                    <a:pt x="145733" y="255270"/>
                    <a:pt x="162878" y="254318"/>
                    <a:pt x="176213" y="251460"/>
                  </a:cubicBezTo>
                  <a:cubicBezTo>
                    <a:pt x="189548" y="248603"/>
                    <a:pt x="203835" y="243840"/>
                    <a:pt x="216218" y="237173"/>
                  </a:cubicBezTo>
                  <a:lnTo>
                    <a:pt x="203835" y="181928"/>
                  </a:lnTo>
                  <a:cubicBezTo>
                    <a:pt x="194310" y="185738"/>
                    <a:pt x="185738" y="188595"/>
                    <a:pt x="177165" y="190500"/>
                  </a:cubicBezTo>
                  <a:cubicBezTo>
                    <a:pt x="164783" y="193358"/>
                    <a:pt x="151448" y="194310"/>
                    <a:pt x="137160" y="194310"/>
                  </a:cubicBezTo>
                  <a:cubicBezTo>
                    <a:pt x="120968" y="194310"/>
                    <a:pt x="108585" y="190500"/>
                    <a:pt x="99060" y="182880"/>
                  </a:cubicBezTo>
                  <a:cubicBezTo>
                    <a:pt x="89535" y="175260"/>
                    <a:pt x="84773" y="163830"/>
                    <a:pt x="83820" y="150495"/>
                  </a:cubicBezTo>
                  <a:lnTo>
                    <a:pt x="232410" y="150495"/>
                  </a:lnTo>
                  <a:lnTo>
                    <a:pt x="232410" y="112395"/>
                  </a:lnTo>
                  <a:cubicBezTo>
                    <a:pt x="231458" y="76200"/>
                    <a:pt x="221933" y="48578"/>
                    <a:pt x="201930" y="29528"/>
                  </a:cubicBezTo>
                  <a:moveTo>
                    <a:pt x="84773" y="97155"/>
                  </a:moveTo>
                  <a:cubicBezTo>
                    <a:pt x="85725" y="83820"/>
                    <a:pt x="89535" y="73343"/>
                    <a:pt x="96203" y="67628"/>
                  </a:cubicBezTo>
                  <a:cubicBezTo>
                    <a:pt x="102870" y="60960"/>
                    <a:pt x="111443" y="58103"/>
                    <a:pt x="120968" y="58103"/>
                  </a:cubicBezTo>
                  <a:cubicBezTo>
                    <a:pt x="131445" y="58103"/>
                    <a:pt x="140018" y="61913"/>
                    <a:pt x="146685" y="68580"/>
                  </a:cubicBezTo>
                  <a:cubicBezTo>
                    <a:pt x="153353" y="75248"/>
                    <a:pt x="156210" y="84773"/>
                    <a:pt x="156210" y="97155"/>
                  </a:cubicBezTo>
                  <a:lnTo>
                    <a:pt x="84773" y="971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aphic 4">
              <a:extLst>
                <a:ext uri="{FF2B5EF4-FFF2-40B4-BE49-F238E27FC236}">
                  <a16:creationId xmlns:a16="http://schemas.microsoft.com/office/drawing/2014/main" id="{C34399EF-2781-E811-AF1E-1CA8FFD97766}"/>
                </a:ext>
              </a:extLst>
            </p:cNvPr>
            <p:cNvGrpSpPr/>
            <p:nvPr/>
          </p:nvGrpSpPr>
          <p:grpSpPr>
            <a:xfrm>
              <a:off x="462855" y="1672072"/>
              <a:ext cx="914101" cy="438386"/>
              <a:chOff x="1079098" y="2299220"/>
              <a:chExt cx="909637" cy="436245"/>
            </a:xfrm>
            <a:grpFill/>
          </p:grpSpPr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D155B4F4-415A-B0B2-FEC9-10FF6EFC4595}"/>
                  </a:ext>
                </a:extLst>
              </p:cNvPr>
              <p:cNvSpPr/>
              <p:nvPr/>
            </p:nvSpPr>
            <p:spPr>
              <a:xfrm>
                <a:off x="1079098" y="2319222"/>
                <a:ext cx="171450" cy="313372"/>
              </a:xfrm>
              <a:custGeom>
                <a:avLst/>
                <a:gdLst>
                  <a:gd name="connsiteX0" fmla="*/ 0 w 171450"/>
                  <a:gd name="connsiteY0" fmla="*/ 312420 h 313372"/>
                  <a:gd name="connsiteX1" fmla="*/ 0 w 171450"/>
                  <a:gd name="connsiteY1" fmla="*/ 0 h 313372"/>
                  <a:gd name="connsiteX2" fmla="*/ 21908 w 171450"/>
                  <a:gd name="connsiteY2" fmla="*/ 0 h 313372"/>
                  <a:gd name="connsiteX3" fmla="*/ 21908 w 171450"/>
                  <a:gd name="connsiteY3" fmla="*/ 292418 h 313372"/>
                  <a:gd name="connsiteX4" fmla="*/ 171450 w 171450"/>
                  <a:gd name="connsiteY4" fmla="*/ 292418 h 313372"/>
                  <a:gd name="connsiteX5" fmla="*/ 171450 w 171450"/>
                  <a:gd name="connsiteY5" fmla="*/ 313373 h 313372"/>
                  <a:gd name="connsiteX6" fmla="*/ 0 w 171450"/>
                  <a:gd name="connsiteY6" fmla="*/ 313373 h 31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" h="313372">
                    <a:moveTo>
                      <a:pt x="0" y="312420"/>
                    </a:moveTo>
                    <a:lnTo>
                      <a:pt x="0" y="0"/>
                    </a:lnTo>
                    <a:lnTo>
                      <a:pt x="21908" y="0"/>
                    </a:lnTo>
                    <a:lnTo>
                      <a:pt x="21908" y="292418"/>
                    </a:lnTo>
                    <a:lnTo>
                      <a:pt x="171450" y="292418"/>
                    </a:lnTo>
                    <a:lnTo>
                      <a:pt x="171450" y="313373"/>
                    </a:lnTo>
                    <a:lnTo>
                      <a:pt x="0" y="3133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5891B8D3-0114-DEC9-92F6-F0582CF098F0}"/>
                  </a:ext>
                </a:extLst>
              </p:cNvPr>
              <p:cNvSpPr/>
              <p:nvPr/>
            </p:nvSpPr>
            <p:spPr>
              <a:xfrm>
                <a:off x="1273408" y="2393517"/>
                <a:ext cx="189547" cy="241935"/>
              </a:xfrm>
              <a:custGeom>
                <a:avLst/>
                <a:gdLst>
                  <a:gd name="connsiteX0" fmla="*/ 107632 w 189547"/>
                  <a:gd name="connsiteY0" fmla="*/ 241935 h 241935"/>
                  <a:gd name="connsiteX1" fmla="*/ 28575 w 189547"/>
                  <a:gd name="connsiteY1" fmla="*/ 210503 h 241935"/>
                  <a:gd name="connsiteX2" fmla="*/ 0 w 189547"/>
                  <a:gd name="connsiteY2" fmla="*/ 122873 h 241935"/>
                  <a:gd name="connsiteX3" fmla="*/ 27623 w 189547"/>
                  <a:gd name="connsiteY3" fmla="*/ 33338 h 241935"/>
                  <a:gd name="connsiteX4" fmla="*/ 100965 w 189547"/>
                  <a:gd name="connsiteY4" fmla="*/ 0 h 241935"/>
                  <a:gd name="connsiteX5" fmla="*/ 165735 w 189547"/>
                  <a:gd name="connsiteY5" fmla="*/ 28575 h 241935"/>
                  <a:gd name="connsiteX6" fmla="*/ 189548 w 189547"/>
                  <a:gd name="connsiteY6" fmla="*/ 106680 h 241935"/>
                  <a:gd name="connsiteX7" fmla="*/ 189548 w 189547"/>
                  <a:gd name="connsiteY7" fmla="*/ 123825 h 241935"/>
                  <a:gd name="connsiteX8" fmla="*/ 21907 w 189547"/>
                  <a:gd name="connsiteY8" fmla="*/ 123825 h 241935"/>
                  <a:gd name="connsiteX9" fmla="*/ 43815 w 189547"/>
                  <a:gd name="connsiteY9" fmla="*/ 197167 h 241935"/>
                  <a:gd name="connsiteX10" fmla="*/ 106680 w 189547"/>
                  <a:gd name="connsiteY10" fmla="*/ 222885 h 241935"/>
                  <a:gd name="connsiteX11" fmla="*/ 141923 w 189547"/>
                  <a:gd name="connsiteY11" fmla="*/ 220028 h 241935"/>
                  <a:gd name="connsiteX12" fmla="*/ 180023 w 189547"/>
                  <a:gd name="connsiteY12" fmla="*/ 207645 h 241935"/>
                  <a:gd name="connsiteX13" fmla="*/ 180023 w 189547"/>
                  <a:gd name="connsiteY13" fmla="*/ 226695 h 241935"/>
                  <a:gd name="connsiteX14" fmla="*/ 143827 w 189547"/>
                  <a:gd name="connsiteY14" fmla="*/ 238125 h 241935"/>
                  <a:gd name="connsiteX15" fmla="*/ 107632 w 189547"/>
                  <a:gd name="connsiteY15" fmla="*/ 241935 h 241935"/>
                  <a:gd name="connsiteX16" fmla="*/ 101918 w 189547"/>
                  <a:gd name="connsiteY16" fmla="*/ 20003 h 241935"/>
                  <a:gd name="connsiteX17" fmla="*/ 47625 w 189547"/>
                  <a:gd name="connsiteY17" fmla="*/ 41910 h 241935"/>
                  <a:gd name="connsiteX18" fmla="*/ 23813 w 189547"/>
                  <a:gd name="connsiteY18" fmla="*/ 105728 h 241935"/>
                  <a:gd name="connsiteX19" fmla="*/ 167640 w 189547"/>
                  <a:gd name="connsiteY19" fmla="*/ 105728 h 241935"/>
                  <a:gd name="connsiteX20" fmla="*/ 150495 w 189547"/>
                  <a:gd name="connsiteY20" fmla="*/ 42863 h 241935"/>
                  <a:gd name="connsiteX21" fmla="*/ 101918 w 189547"/>
                  <a:gd name="connsiteY21" fmla="*/ 20003 h 241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9547" h="241935">
                    <a:moveTo>
                      <a:pt x="107632" y="241935"/>
                    </a:moveTo>
                    <a:cubicBezTo>
                      <a:pt x="74295" y="241935"/>
                      <a:pt x="47625" y="231458"/>
                      <a:pt x="28575" y="210503"/>
                    </a:cubicBezTo>
                    <a:cubicBezTo>
                      <a:pt x="9525" y="189548"/>
                      <a:pt x="0" y="160973"/>
                      <a:pt x="0" y="122873"/>
                    </a:cubicBezTo>
                    <a:cubicBezTo>
                      <a:pt x="0" y="85725"/>
                      <a:pt x="9525" y="56198"/>
                      <a:pt x="27623" y="33338"/>
                    </a:cubicBezTo>
                    <a:cubicBezTo>
                      <a:pt x="45720" y="11430"/>
                      <a:pt x="70485" y="0"/>
                      <a:pt x="100965" y="0"/>
                    </a:cubicBezTo>
                    <a:cubicBezTo>
                      <a:pt x="128587" y="0"/>
                      <a:pt x="149543" y="9525"/>
                      <a:pt x="165735" y="28575"/>
                    </a:cubicBezTo>
                    <a:cubicBezTo>
                      <a:pt x="181927" y="47625"/>
                      <a:pt x="189548" y="73342"/>
                      <a:pt x="189548" y="106680"/>
                    </a:cubicBezTo>
                    <a:lnTo>
                      <a:pt x="189548" y="123825"/>
                    </a:lnTo>
                    <a:lnTo>
                      <a:pt x="21907" y="123825"/>
                    </a:lnTo>
                    <a:cubicBezTo>
                      <a:pt x="21907" y="156210"/>
                      <a:pt x="29527" y="180023"/>
                      <a:pt x="43815" y="197167"/>
                    </a:cubicBezTo>
                    <a:cubicBezTo>
                      <a:pt x="58102" y="214313"/>
                      <a:pt x="79057" y="222885"/>
                      <a:pt x="106680" y="222885"/>
                    </a:cubicBezTo>
                    <a:cubicBezTo>
                      <a:pt x="120015" y="222885"/>
                      <a:pt x="131445" y="221933"/>
                      <a:pt x="141923" y="220028"/>
                    </a:cubicBezTo>
                    <a:cubicBezTo>
                      <a:pt x="152400" y="218123"/>
                      <a:pt x="164782" y="214313"/>
                      <a:pt x="180023" y="207645"/>
                    </a:cubicBezTo>
                    <a:lnTo>
                      <a:pt x="180023" y="226695"/>
                    </a:lnTo>
                    <a:cubicBezTo>
                      <a:pt x="166687" y="232410"/>
                      <a:pt x="154305" y="236220"/>
                      <a:pt x="143827" y="238125"/>
                    </a:cubicBezTo>
                    <a:cubicBezTo>
                      <a:pt x="133350" y="240983"/>
                      <a:pt x="121920" y="241935"/>
                      <a:pt x="107632" y="241935"/>
                    </a:cubicBezTo>
                    <a:close/>
                    <a:moveTo>
                      <a:pt x="101918" y="20003"/>
                    </a:moveTo>
                    <a:cubicBezTo>
                      <a:pt x="79057" y="20003"/>
                      <a:pt x="61913" y="27623"/>
                      <a:pt x="47625" y="41910"/>
                    </a:cubicBezTo>
                    <a:cubicBezTo>
                      <a:pt x="34290" y="57150"/>
                      <a:pt x="25717" y="78105"/>
                      <a:pt x="23813" y="105728"/>
                    </a:cubicBezTo>
                    <a:lnTo>
                      <a:pt x="167640" y="105728"/>
                    </a:lnTo>
                    <a:cubicBezTo>
                      <a:pt x="167640" y="79058"/>
                      <a:pt x="161925" y="58103"/>
                      <a:pt x="150495" y="42863"/>
                    </a:cubicBezTo>
                    <a:cubicBezTo>
                      <a:pt x="139065" y="26670"/>
                      <a:pt x="122873" y="20003"/>
                      <a:pt x="101918" y="200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240E986E-2273-8640-35F0-4DF06CAD02F8}"/>
                  </a:ext>
                </a:extLst>
              </p:cNvPr>
              <p:cNvSpPr/>
              <p:nvPr/>
            </p:nvSpPr>
            <p:spPr>
              <a:xfrm>
                <a:off x="1493435" y="2392565"/>
                <a:ext cx="208597" cy="342900"/>
              </a:xfrm>
              <a:custGeom>
                <a:avLst/>
                <a:gdLst>
                  <a:gd name="connsiteX0" fmla="*/ 208597 w 208597"/>
                  <a:gd name="connsiteY0" fmla="*/ 5715 h 342900"/>
                  <a:gd name="connsiteX1" fmla="*/ 208597 w 208597"/>
                  <a:gd name="connsiteY1" fmla="*/ 20002 h 342900"/>
                  <a:gd name="connsiteX2" fmla="*/ 160020 w 208597"/>
                  <a:gd name="connsiteY2" fmla="*/ 22860 h 342900"/>
                  <a:gd name="connsiteX3" fmla="*/ 179070 w 208597"/>
                  <a:gd name="connsiteY3" fmla="*/ 75247 h 342900"/>
                  <a:gd name="connsiteX4" fmla="*/ 157163 w 208597"/>
                  <a:gd name="connsiteY4" fmla="*/ 129540 h 342900"/>
                  <a:gd name="connsiteX5" fmla="*/ 97155 w 208597"/>
                  <a:gd name="connsiteY5" fmla="*/ 150495 h 342900"/>
                  <a:gd name="connsiteX6" fmla="*/ 75247 w 208597"/>
                  <a:gd name="connsiteY6" fmla="*/ 149542 h 342900"/>
                  <a:gd name="connsiteX7" fmla="*/ 56197 w 208597"/>
                  <a:gd name="connsiteY7" fmla="*/ 164782 h 342900"/>
                  <a:gd name="connsiteX8" fmla="*/ 49530 w 208597"/>
                  <a:gd name="connsiteY8" fmla="*/ 183832 h 342900"/>
                  <a:gd name="connsiteX9" fmla="*/ 58103 w 208597"/>
                  <a:gd name="connsiteY9" fmla="*/ 200025 h 342900"/>
                  <a:gd name="connsiteX10" fmla="*/ 86678 w 208597"/>
                  <a:gd name="connsiteY10" fmla="*/ 204788 h 342900"/>
                  <a:gd name="connsiteX11" fmla="*/ 127635 w 208597"/>
                  <a:gd name="connsiteY11" fmla="*/ 204788 h 342900"/>
                  <a:gd name="connsiteX12" fmla="*/ 185738 w 208597"/>
                  <a:gd name="connsiteY12" fmla="*/ 220027 h 342900"/>
                  <a:gd name="connsiteX13" fmla="*/ 205740 w 208597"/>
                  <a:gd name="connsiteY13" fmla="*/ 265747 h 342900"/>
                  <a:gd name="connsiteX14" fmla="*/ 176213 w 208597"/>
                  <a:gd name="connsiteY14" fmla="*/ 322897 h 342900"/>
                  <a:gd name="connsiteX15" fmla="*/ 91440 w 208597"/>
                  <a:gd name="connsiteY15" fmla="*/ 342900 h 342900"/>
                  <a:gd name="connsiteX16" fmla="*/ 23813 w 208597"/>
                  <a:gd name="connsiteY16" fmla="*/ 325755 h 342900"/>
                  <a:gd name="connsiteX17" fmla="*/ 0 w 208597"/>
                  <a:gd name="connsiteY17" fmla="*/ 279082 h 342900"/>
                  <a:gd name="connsiteX18" fmla="*/ 15240 w 208597"/>
                  <a:gd name="connsiteY18" fmla="*/ 239077 h 342900"/>
                  <a:gd name="connsiteX19" fmla="*/ 55245 w 208597"/>
                  <a:gd name="connsiteY19" fmla="*/ 217170 h 342900"/>
                  <a:gd name="connsiteX20" fmla="*/ 38100 w 208597"/>
                  <a:gd name="connsiteY20" fmla="*/ 204788 h 342900"/>
                  <a:gd name="connsiteX21" fmla="*/ 31433 w 208597"/>
                  <a:gd name="connsiteY21" fmla="*/ 185738 h 342900"/>
                  <a:gd name="connsiteX22" fmla="*/ 60960 w 208597"/>
                  <a:gd name="connsiteY22" fmla="*/ 144780 h 342900"/>
                  <a:gd name="connsiteX23" fmla="*/ 29528 w 208597"/>
                  <a:gd name="connsiteY23" fmla="*/ 118110 h 342900"/>
                  <a:gd name="connsiteX24" fmla="*/ 18097 w 208597"/>
                  <a:gd name="connsiteY24" fmla="*/ 77152 h 342900"/>
                  <a:gd name="connsiteX25" fmla="*/ 40005 w 208597"/>
                  <a:gd name="connsiteY25" fmla="*/ 20955 h 342900"/>
                  <a:gd name="connsiteX26" fmla="*/ 100013 w 208597"/>
                  <a:gd name="connsiteY26" fmla="*/ 0 h 342900"/>
                  <a:gd name="connsiteX27" fmla="*/ 135255 w 208597"/>
                  <a:gd name="connsiteY27" fmla="*/ 4763 h 342900"/>
                  <a:gd name="connsiteX28" fmla="*/ 208597 w 208597"/>
                  <a:gd name="connsiteY28" fmla="*/ 4763 h 342900"/>
                  <a:gd name="connsiteX29" fmla="*/ 20955 w 208597"/>
                  <a:gd name="connsiteY29" fmla="*/ 278130 h 342900"/>
                  <a:gd name="connsiteX30" fmla="*/ 92392 w 208597"/>
                  <a:gd name="connsiteY30" fmla="*/ 325755 h 342900"/>
                  <a:gd name="connsiteX31" fmla="*/ 183833 w 208597"/>
                  <a:gd name="connsiteY31" fmla="*/ 267652 h 342900"/>
                  <a:gd name="connsiteX32" fmla="*/ 169545 w 208597"/>
                  <a:gd name="connsiteY32" fmla="*/ 237172 h 342900"/>
                  <a:gd name="connsiteX33" fmla="*/ 122872 w 208597"/>
                  <a:gd name="connsiteY33" fmla="*/ 227647 h 342900"/>
                  <a:gd name="connsiteX34" fmla="*/ 84772 w 208597"/>
                  <a:gd name="connsiteY34" fmla="*/ 227647 h 342900"/>
                  <a:gd name="connsiteX35" fmla="*/ 20955 w 208597"/>
                  <a:gd name="connsiteY35" fmla="*/ 278130 h 342900"/>
                  <a:gd name="connsiteX36" fmla="*/ 38100 w 208597"/>
                  <a:gd name="connsiteY36" fmla="*/ 79057 h 342900"/>
                  <a:gd name="connsiteX37" fmla="*/ 54292 w 208597"/>
                  <a:gd name="connsiteY37" fmla="*/ 120967 h 342900"/>
                  <a:gd name="connsiteX38" fmla="*/ 98108 w 208597"/>
                  <a:gd name="connsiteY38" fmla="*/ 136207 h 342900"/>
                  <a:gd name="connsiteX39" fmla="*/ 142875 w 208597"/>
                  <a:gd name="connsiteY39" fmla="*/ 121920 h 342900"/>
                  <a:gd name="connsiteX40" fmla="*/ 158115 w 208597"/>
                  <a:gd name="connsiteY40" fmla="*/ 79057 h 342900"/>
                  <a:gd name="connsiteX41" fmla="*/ 141922 w 208597"/>
                  <a:gd name="connsiteY41" fmla="*/ 34290 h 342900"/>
                  <a:gd name="connsiteX42" fmla="*/ 97155 w 208597"/>
                  <a:gd name="connsiteY42" fmla="*/ 19050 h 342900"/>
                  <a:gd name="connsiteX43" fmla="*/ 53340 w 208597"/>
                  <a:gd name="connsiteY43" fmla="*/ 35242 h 342900"/>
                  <a:gd name="connsiteX44" fmla="*/ 38100 w 208597"/>
                  <a:gd name="connsiteY44" fmla="*/ 79057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08597" h="342900">
                    <a:moveTo>
                      <a:pt x="208597" y="5715"/>
                    </a:moveTo>
                    <a:lnTo>
                      <a:pt x="208597" y="20002"/>
                    </a:lnTo>
                    <a:lnTo>
                      <a:pt x="160020" y="22860"/>
                    </a:lnTo>
                    <a:cubicBezTo>
                      <a:pt x="172403" y="39052"/>
                      <a:pt x="179070" y="56197"/>
                      <a:pt x="179070" y="75247"/>
                    </a:cubicBezTo>
                    <a:cubicBezTo>
                      <a:pt x="179070" y="98107"/>
                      <a:pt x="171450" y="116205"/>
                      <a:pt x="157163" y="129540"/>
                    </a:cubicBezTo>
                    <a:cubicBezTo>
                      <a:pt x="141922" y="143827"/>
                      <a:pt x="121920" y="150495"/>
                      <a:pt x="97155" y="150495"/>
                    </a:cubicBezTo>
                    <a:cubicBezTo>
                      <a:pt x="86678" y="150495"/>
                      <a:pt x="79058" y="150495"/>
                      <a:pt x="75247" y="149542"/>
                    </a:cubicBezTo>
                    <a:cubicBezTo>
                      <a:pt x="66675" y="154305"/>
                      <a:pt x="60008" y="159067"/>
                      <a:pt x="56197" y="164782"/>
                    </a:cubicBezTo>
                    <a:cubicBezTo>
                      <a:pt x="51435" y="170497"/>
                      <a:pt x="49530" y="177165"/>
                      <a:pt x="49530" y="183832"/>
                    </a:cubicBezTo>
                    <a:cubicBezTo>
                      <a:pt x="49530" y="191452"/>
                      <a:pt x="52388" y="196215"/>
                      <a:pt x="58103" y="200025"/>
                    </a:cubicBezTo>
                    <a:cubicBezTo>
                      <a:pt x="63817" y="203835"/>
                      <a:pt x="73342" y="204788"/>
                      <a:pt x="86678" y="204788"/>
                    </a:cubicBezTo>
                    <a:lnTo>
                      <a:pt x="127635" y="204788"/>
                    </a:lnTo>
                    <a:cubicBezTo>
                      <a:pt x="153353" y="204788"/>
                      <a:pt x="172403" y="209550"/>
                      <a:pt x="185738" y="220027"/>
                    </a:cubicBezTo>
                    <a:cubicBezTo>
                      <a:pt x="199072" y="230505"/>
                      <a:pt x="205740" y="245745"/>
                      <a:pt x="205740" y="265747"/>
                    </a:cubicBezTo>
                    <a:cubicBezTo>
                      <a:pt x="205740" y="290513"/>
                      <a:pt x="196215" y="309563"/>
                      <a:pt x="176213" y="322897"/>
                    </a:cubicBezTo>
                    <a:cubicBezTo>
                      <a:pt x="156210" y="336232"/>
                      <a:pt x="127635" y="342900"/>
                      <a:pt x="91440" y="342900"/>
                    </a:cubicBezTo>
                    <a:cubicBezTo>
                      <a:pt x="61913" y="342900"/>
                      <a:pt x="40005" y="337185"/>
                      <a:pt x="23813" y="325755"/>
                    </a:cubicBezTo>
                    <a:cubicBezTo>
                      <a:pt x="7620" y="314325"/>
                      <a:pt x="0" y="299085"/>
                      <a:pt x="0" y="279082"/>
                    </a:cubicBezTo>
                    <a:cubicBezTo>
                      <a:pt x="0" y="262890"/>
                      <a:pt x="4763" y="249555"/>
                      <a:pt x="15240" y="239077"/>
                    </a:cubicBezTo>
                    <a:cubicBezTo>
                      <a:pt x="24765" y="228600"/>
                      <a:pt x="39053" y="220980"/>
                      <a:pt x="55245" y="217170"/>
                    </a:cubicBezTo>
                    <a:cubicBezTo>
                      <a:pt x="48578" y="214313"/>
                      <a:pt x="42863" y="209550"/>
                      <a:pt x="38100" y="204788"/>
                    </a:cubicBezTo>
                    <a:cubicBezTo>
                      <a:pt x="34290" y="199072"/>
                      <a:pt x="31433" y="193357"/>
                      <a:pt x="31433" y="185738"/>
                    </a:cubicBezTo>
                    <a:cubicBezTo>
                      <a:pt x="31433" y="170497"/>
                      <a:pt x="40958" y="156210"/>
                      <a:pt x="60960" y="144780"/>
                    </a:cubicBezTo>
                    <a:cubicBezTo>
                      <a:pt x="47625" y="139065"/>
                      <a:pt x="37147" y="130492"/>
                      <a:pt x="29528" y="118110"/>
                    </a:cubicBezTo>
                    <a:cubicBezTo>
                      <a:pt x="21908" y="106680"/>
                      <a:pt x="18097" y="92392"/>
                      <a:pt x="18097" y="77152"/>
                    </a:cubicBezTo>
                    <a:cubicBezTo>
                      <a:pt x="18097" y="54292"/>
                      <a:pt x="25717" y="35242"/>
                      <a:pt x="40005" y="20955"/>
                    </a:cubicBezTo>
                    <a:cubicBezTo>
                      <a:pt x="54292" y="6667"/>
                      <a:pt x="74295" y="0"/>
                      <a:pt x="100013" y="0"/>
                    </a:cubicBezTo>
                    <a:cubicBezTo>
                      <a:pt x="115253" y="0"/>
                      <a:pt x="126683" y="1905"/>
                      <a:pt x="135255" y="4763"/>
                    </a:cubicBezTo>
                    <a:lnTo>
                      <a:pt x="208597" y="4763"/>
                    </a:lnTo>
                    <a:close/>
                    <a:moveTo>
                      <a:pt x="20955" y="278130"/>
                    </a:moveTo>
                    <a:cubicBezTo>
                      <a:pt x="20955" y="310515"/>
                      <a:pt x="44767" y="325755"/>
                      <a:pt x="92392" y="325755"/>
                    </a:cubicBezTo>
                    <a:cubicBezTo>
                      <a:pt x="153353" y="325755"/>
                      <a:pt x="183833" y="306705"/>
                      <a:pt x="183833" y="267652"/>
                    </a:cubicBezTo>
                    <a:cubicBezTo>
                      <a:pt x="183833" y="253365"/>
                      <a:pt x="179070" y="243840"/>
                      <a:pt x="169545" y="237172"/>
                    </a:cubicBezTo>
                    <a:cubicBezTo>
                      <a:pt x="160020" y="230505"/>
                      <a:pt x="144780" y="227647"/>
                      <a:pt x="122872" y="227647"/>
                    </a:cubicBezTo>
                    <a:lnTo>
                      <a:pt x="84772" y="227647"/>
                    </a:lnTo>
                    <a:cubicBezTo>
                      <a:pt x="41910" y="227647"/>
                      <a:pt x="20955" y="244792"/>
                      <a:pt x="20955" y="278130"/>
                    </a:cubicBezTo>
                    <a:close/>
                    <a:moveTo>
                      <a:pt x="38100" y="79057"/>
                    </a:moveTo>
                    <a:cubicBezTo>
                      <a:pt x="38100" y="97155"/>
                      <a:pt x="43815" y="111442"/>
                      <a:pt x="54292" y="120967"/>
                    </a:cubicBezTo>
                    <a:cubicBezTo>
                      <a:pt x="64770" y="130492"/>
                      <a:pt x="80010" y="136207"/>
                      <a:pt x="98108" y="136207"/>
                    </a:cubicBezTo>
                    <a:cubicBezTo>
                      <a:pt x="117158" y="136207"/>
                      <a:pt x="132397" y="131445"/>
                      <a:pt x="142875" y="121920"/>
                    </a:cubicBezTo>
                    <a:cubicBezTo>
                      <a:pt x="153353" y="112395"/>
                      <a:pt x="158115" y="98107"/>
                      <a:pt x="158115" y="79057"/>
                    </a:cubicBezTo>
                    <a:cubicBezTo>
                      <a:pt x="158115" y="59055"/>
                      <a:pt x="152400" y="44767"/>
                      <a:pt x="141922" y="34290"/>
                    </a:cubicBezTo>
                    <a:cubicBezTo>
                      <a:pt x="131445" y="24765"/>
                      <a:pt x="116205" y="19050"/>
                      <a:pt x="97155" y="19050"/>
                    </a:cubicBezTo>
                    <a:cubicBezTo>
                      <a:pt x="79058" y="19050"/>
                      <a:pt x="63817" y="24765"/>
                      <a:pt x="53340" y="35242"/>
                    </a:cubicBezTo>
                    <a:cubicBezTo>
                      <a:pt x="43815" y="44767"/>
                      <a:pt x="38100" y="60007"/>
                      <a:pt x="38100" y="790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FD0FAA6F-469A-6E46-0E97-FA1549D43566}"/>
                  </a:ext>
                </a:extLst>
              </p:cNvPr>
              <p:cNvSpPr/>
              <p:nvPr/>
            </p:nvSpPr>
            <p:spPr>
              <a:xfrm>
                <a:off x="1724893" y="2395422"/>
                <a:ext cx="175259" cy="240030"/>
              </a:xfrm>
              <a:custGeom>
                <a:avLst/>
                <a:gdLst>
                  <a:gd name="connsiteX0" fmla="*/ 160020 w 175259"/>
                  <a:gd name="connsiteY0" fmla="*/ 236220 h 240030"/>
                  <a:gd name="connsiteX1" fmla="*/ 154305 w 175259"/>
                  <a:gd name="connsiteY1" fmla="*/ 199073 h 240030"/>
                  <a:gd name="connsiteX2" fmla="*/ 152400 w 175259"/>
                  <a:gd name="connsiteY2" fmla="*/ 199073 h 240030"/>
                  <a:gd name="connsiteX3" fmla="*/ 116205 w 175259"/>
                  <a:gd name="connsiteY3" fmla="*/ 230505 h 240030"/>
                  <a:gd name="connsiteX4" fmla="*/ 72390 w 175259"/>
                  <a:gd name="connsiteY4" fmla="*/ 240030 h 240030"/>
                  <a:gd name="connsiteX5" fmla="*/ 19050 w 175259"/>
                  <a:gd name="connsiteY5" fmla="*/ 222885 h 240030"/>
                  <a:gd name="connsiteX6" fmla="*/ 0 w 175259"/>
                  <a:gd name="connsiteY6" fmla="*/ 174308 h 240030"/>
                  <a:gd name="connsiteX7" fmla="*/ 28575 w 175259"/>
                  <a:gd name="connsiteY7" fmla="*/ 121920 h 240030"/>
                  <a:gd name="connsiteX8" fmla="*/ 110490 w 175259"/>
                  <a:gd name="connsiteY8" fmla="*/ 101918 h 240030"/>
                  <a:gd name="connsiteX9" fmla="*/ 154305 w 175259"/>
                  <a:gd name="connsiteY9" fmla="*/ 100965 h 240030"/>
                  <a:gd name="connsiteX10" fmla="*/ 154305 w 175259"/>
                  <a:gd name="connsiteY10" fmla="*/ 85725 h 240030"/>
                  <a:gd name="connsiteX11" fmla="*/ 140970 w 175259"/>
                  <a:gd name="connsiteY11" fmla="*/ 35243 h 240030"/>
                  <a:gd name="connsiteX12" fmla="*/ 97155 w 175259"/>
                  <a:gd name="connsiteY12" fmla="*/ 18098 h 240030"/>
                  <a:gd name="connsiteX13" fmla="*/ 30480 w 175259"/>
                  <a:gd name="connsiteY13" fmla="*/ 36195 h 240030"/>
                  <a:gd name="connsiteX14" fmla="*/ 22860 w 175259"/>
                  <a:gd name="connsiteY14" fmla="*/ 18098 h 240030"/>
                  <a:gd name="connsiteX15" fmla="*/ 99060 w 175259"/>
                  <a:gd name="connsiteY15" fmla="*/ 0 h 240030"/>
                  <a:gd name="connsiteX16" fmla="*/ 156210 w 175259"/>
                  <a:gd name="connsiteY16" fmla="*/ 20003 h 240030"/>
                  <a:gd name="connsiteX17" fmla="*/ 175260 w 175259"/>
                  <a:gd name="connsiteY17" fmla="*/ 81915 h 240030"/>
                  <a:gd name="connsiteX18" fmla="*/ 175260 w 175259"/>
                  <a:gd name="connsiteY18" fmla="*/ 236220 h 240030"/>
                  <a:gd name="connsiteX19" fmla="*/ 160020 w 175259"/>
                  <a:gd name="connsiteY19" fmla="*/ 236220 h 240030"/>
                  <a:gd name="connsiteX20" fmla="*/ 74295 w 175259"/>
                  <a:gd name="connsiteY20" fmla="*/ 220980 h 240030"/>
                  <a:gd name="connsiteX21" fmla="*/ 133350 w 175259"/>
                  <a:gd name="connsiteY21" fmla="*/ 200025 h 240030"/>
                  <a:gd name="connsiteX22" fmla="*/ 155258 w 175259"/>
                  <a:gd name="connsiteY22" fmla="*/ 140970 h 240030"/>
                  <a:gd name="connsiteX23" fmla="*/ 155258 w 175259"/>
                  <a:gd name="connsiteY23" fmla="*/ 118110 h 240030"/>
                  <a:gd name="connsiteX24" fmla="*/ 114300 w 175259"/>
                  <a:gd name="connsiteY24" fmla="*/ 120015 h 240030"/>
                  <a:gd name="connsiteX25" fmla="*/ 44767 w 175259"/>
                  <a:gd name="connsiteY25" fmla="*/ 135255 h 240030"/>
                  <a:gd name="connsiteX26" fmla="*/ 23813 w 175259"/>
                  <a:gd name="connsiteY26" fmla="*/ 175260 h 240030"/>
                  <a:gd name="connsiteX27" fmla="*/ 37147 w 175259"/>
                  <a:gd name="connsiteY27" fmla="*/ 209550 h 240030"/>
                  <a:gd name="connsiteX28" fmla="*/ 74295 w 175259"/>
                  <a:gd name="connsiteY28" fmla="*/ 220980 h 240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5259" h="240030">
                    <a:moveTo>
                      <a:pt x="160020" y="236220"/>
                    </a:moveTo>
                    <a:lnTo>
                      <a:pt x="154305" y="199073"/>
                    </a:lnTo>
                    <a:lnTo>
                      <a:pt x="152400" y="199073"/>
                    </a:lnTo>
                    <a:cubicBezTo>
                      <a:pt x="140970" y="214313"/>
                      <a:pt x="128588" y="224790"/>
                      <a:pt x="116205" y="230505"/>
                    </a:cubicBezTo>
                    <a:cubicBezTo>
                      <a:pt x="103822" y="237173"/>
                      <a:pt x="89535" y="240030"/>
                      <a:pt x="72390" y="240030"/>
                    </a:cubicBezTo>
                    <a:cubicBezTo>
                      <a:pt x="49530" y="240030"/>
                      <a:pt x="31433" y="234315"/>
                      <a:pt x="19050" y="222885"/>
                    </a:cubicBezTo>
                    <a:cubicBezTo>
                      <a:pt x="6667" y="211455"/>
                      <a:pt x="0" y="195263"/>
                      <a:pt x="0" y="174308"/>
                    </a:cubicBezTo>
                    <a:cubicBezTo>
                      <a:pt x="0" y="151448"/>
                      <a:pt x="9525" y="134303"/>
                      <a:pt x="28575" y="121920"/>
                    </a:cubicBezTo>
                    <a:cubicBezTo>
                      <a:pt x="47625" y="109538"/>
                      <a:pt x="75247" y="102870"/>
                      <a:pt x="110490" y="101918"/>
                    </a:cubicBezTo>
                    <a:lnTo>
                      <a:pt x="154305" y="100965"/>
                    </a:lnTo>
                    <a:lnTo>
                      <a:pt x="154305" y="85725"/>
                    </a:lnTo>
                    <a:cubicBezTo>
                      <a:pt x="154305" y="63818"/>
                      <a:pt x="149542" y="46673"/>
                      <a:pt x="140970" y="35243"/>
                    </a:cubicBezTo>
                    <a:cubicBezTo>
                      <a:pt x="132397" y="23813"/>
                      <a:pt x="117158" y="18098"/>
                      <a:pt x="97155" y="18098"/>
                    </a:cubicBezTo>
                    <a:cubicBezTo>
                      <a:pt x="75247" y="18098"/>
                      <a:pt x="53340" y="23813"/>
                      <a:pt x="30480" y="36195"/>
                    </a:cubicBezTo>
                    <a:lnTo>
                      <a:pt x="22860" y="18098"/>
                    </a:lnTo>
                    <a:cubicBezTo>
                      <a:pt x="48577" y="5715"/>
                      <a:pt x="73342" y="0"/>
                      <a:pt x="99060" y="0"/>
                    </a:cubicBezTo>
                    <a:cubicBezTo>
                      <a:pt x="124777" y="0"/>
                      <a:pt x="143827" y="6668"/>
                      <a:pt x="156210" y="20003"/>
                    </a:cubicBezTo>
                    <a:cubicBezTo>
                      <a:pt x="168592" y="33338"/>
                      <a:pt x="175260" y="54293"/>
                      <a:pt x="175260" y="81915"/>
                    </a:cubicBezTo>
                    <a:lnTo>
                      <a:pt x="175260" y="236220"/>
                    </a:lnTo>
                    <a:lnTo>
                      <a:pt x="160020" y="236220"/>
                    </a:lnTo>
                    <a:close/>
                    <a:moveTo>
                      <a:pt x="74295" y="220980"/>
                    </a:moveTo>
                    <a:cubicBezTo>
                      <a:pt x="99060" y="220980"/>
                      <a:pt x="119063" y="214313"/>
                      <a:pt x="133350" y="200025"/>
                    </a:cubicBezTo>
                    <a:cubicBezTo>
                      <a:pt x="147638" y="185738"/>
                      <a:pt x="155258" y="165735"/>
                      <a:pt x="155258" y="140970"/>
                    </a:cubicBezTo>
                    <a:lnTo>
                      <a:pt x="155258" y="118110"/>
                    </a:lnTo>
                    <a:lnTo>
                      <a:pt x="114300" y="120015"/>
                    </a:lnTo>
                    <a:cubicBezTo>
                      <a:pt x="81915" y="121920"/>
                      <a:pt x="58102" y="126683"/>
                      <a:pt x="44767" y="135255"/>
                    </a:cubicBezTo>
                    <a:cubicBezTo>
                      <a:pt x="30480" y="143828"/>
                      <a:pt x="23813" y="157163"/>
                      <a:pt x="23813" y="175260"/>
                    </a:cubicBezTo>
                    <a:cubicBezTo>
                      <a:pt x="23813" y="189548"/>
                      <a:pt x="28575" y="200978"/>
                      <a:pt x="37147" y="209550"/>
                    </a:cubicBezTo>
                    <a:cubicBezTo>
                      <a:pt x="45720" y="217170"/>
                      <a:pt x="58102" y="220980"/>
                      <a:pt x="74295" y="2209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FEF58E21-8DDC-9EBD-E0EA-2F6835A8EA8D}"/>
                  </a:ext>
                </a:extLst>
              </p:cNvPr>
              <p:cNvSpPr/>
              <p:nvPr/>
            </p:nvSpPr>
            <p:spPr>
              <a:xfrm>
                <a:off x="1967780" y="2299220"/>
                <a:ext cx="20954" cy="332422"/>
              </a:xfrm>
              <a:custGeom>
                <a:avLst/>
                <a:gdLst>
                  <a:gd name="connsiteX0" fmla="*/ 20955 w 20954"/>
                  <a:gd name="connsiteY0" fmla="*/ 332422 h 332422"/>
                  <a:gd name="connsiteX1" fmla="*/ 0 w 20954"/>
                  <a:gd name="connsiteY1" fmla="*/ 332422 h 332422"/>
                  <a:gd name="connsiteX2" fmla="*/ 0 w 20954"/>
                  <a:gd name="connsiteY2" fmla="*/ 0 h 332422"/>
                  <a:gd name="connsiteX3" fmla="*/ 20955 w 20954"/>
                  <a:gd name="connsiteY3" fmla="*/ 0 h 332422"/>
                  <a:gd name="connsiteX4" fmla="*/ 20955 w 20954"/>
                  <a:gd name="connsiteY4" fmla="*/ 332422 h 33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4" h="332422">
                    <a:moveTo>
                      <a:pt x="20955" y="332422"/>
                    </a:moveTo>
                    <a:lnTo>
                      <a:pt x="0" y="332422"/>
                    </a:lnTo>
                    <a:lnTo>
                      <a:pt x="0" y="0"/>
                    </a:lnTo>
                    <a:lnTo>
                      <a:pt x="20955" y="0"/>
                    </a:lnTo>
                    <a:lnTo>
                      <a:pt x="20955" y="3324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419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8" r:id="rId3"/>
    <p:sldLayoutId id="2147484219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5" r:id="rId11"/>
    <p:sldLayoutId id="2147484236" r:id="rId12"/>
    <p:sldLayoutId id="2147484237" r:id="rId13"/>
    <p:sldLayoutId id="2147484238" r:id="rId14"/>
    <p:sldLayoutId id="2147484239" r:id="rId15"/>
    <p:sldLayoutId id="2147484241" r:id="rId16"/>
    <p:sldLayoutId id="2147484243" r:id="rId17"/>
    <p:sldLayoutId id="2147484255" r:id="rId18"/>
    <p:sldLayoutId id="2147484256" r:id="rId19"/>
    <p:sldLayoutId id="2147484257" r:id="rId20"/>
    <p:sldLayoutId id="2147484258" r:id="rId21"/>
    <p:sldLayoutId id="2147484259" r:id="rId22"/>
    <p:sldLayoutId id="2147484273" r:id="rId23"/>
    <p:sldLayoutId id="2147484275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n-lt"/>
          <a:ea typeface="+mj-ea"/>
          <a:cs typeface="Calibri Light" panose="020F030202020403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Tx/>
        <a:buNone/>
        <a:defRPr sz="1300" b="0" kern="120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1pPr>
      <a:lvl2pPr marL="139700" indent="-139700" algn="l" defTabSz="9144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300" b="0" kern="1200" dirty="0" smtClean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2pPr>
      <a:lvl3pPr marL="304800" indent="-139700" algn="l" defTabSz="9144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−"/>
        <a:defRPr lang="en-US" sz="1300" kern="120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469900" indent="-139700" algn="l" defTabSz="9144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◦"/>
        <a:defRPr lang="en-US" sz="13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635000" indent="-139700" algn="l" defTabSz="79851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−"/>
        <a:tabLst/>
        <a:defRPr lang="en-US" sz="13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12">
          <p15:clr>
            <a:srgbClr val="F26B43"/>
          </p15:clr>
        </p15:guide>
        <p15:guide id="3" pos="1392">
          <p15:clr>
            <a:srgbClr val="F26B43"/>
          </p15:clr>
        </p15:guide>
        <p15:guide id="4" pos="1512">
          <p15:clr>
            <a:srgbClr val="F26B43"/>
          </p15:clr>
        </p15:guide>
        <p15:guide id="5" pos="2592">
          <p15:clr>
            <a:srgbClr val="F26B43"/>
          </p15:clr>
        </p15:guide>
        <p15:guide id="6" pos="2712">
          <p15:clr>
            <a:srgbClr val="F26B43"/>
          </p15:clr>
        </p15:guide>
        <p15:guide id="7" pos="3768">
          <p15:clr>
            <a:srgbClr val="F26B43"/>
          </p15:clr>
        </p15:guide>
        <p15:guide id="8" pos="7368">
          <p15:clr>
            <a:srgbClr val="F26B43"/>
          </p15:clr>
        </p15:guide>
        <p15:guide id="9" pos="6288">
          <p15:clr>
            <a:srgbClr val="F26B43"/>
          </p15:clr>
        </p15:guide>
        <p15:guide id="10" pos="6168">
          <p15:clr>
            <a:srgbClr val="F26B43"/>
          </p15:clr>
        </p15:guide>
        <p15:guide id="11" pos="5088">
          <p15:clr>
            <a:srgbClr val="F26B43"/>
          </p15:clr>
        </p15:guide>
        <p15:guide id="12" pos="4968">
          <p15:clr>
            <a:srgbClr val="F26B43"/>
          </p15:clr>
        </p15:guide>
        <p15:guide id="13" pos="3912">
          <p15:clr>
            <a:srgbClr val="F26B43"/>
          </p15:clr>
        </p15:guide>
        <p15:guide id="14" orient="horz" pos="4104">
          <p15:clr>
            <a:srgbClr val="F26B43"/>
          </p15:clr>
        </p15:guide>
        <p15:guide id="15" orient="horz" pos="4032">
          <p15:clr>
            <a:srgbClr val="F26B43"/>
          </p15:clr>
        </p15:guide>
        <p15:guide id="16" orient="horz" pos="2232">
          <p15:clr>
            <a:srgbClr val="F26B43"/>
          </p15:clr>
        </p15:guide>
        <p15:guide id="17" orient="horz" pos="1056">
          <p15:clr>
            <a:srgbClr val="F26B43"/>
          </p15:clr>
        </p15:guide>
        <p15:guide id="18" orient="horz" pos="1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yhledavac.nssoud.cz/DokumentOriginal/Html/723565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vyhledavac.nssoud.cz/DokumentOriginal/Html/722539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FFD69F07-2CE1-5D2E-332A-082DDCDD098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53A8AD-38C0-4854-81B3-9B99B4E00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652" y="4865283"/>
            <a:ext cx="4446269" cy="895983"/>
          </a:xfrm>
        </p:spPr>
        <p:txBody>
          <a:bodyPr/>
          <a:lstStyle/>
          <a:p>
            <a:r>
              <a:rPr lang="en-US" sz="2400" b="1" dirty="0">
                <a:latin typeface="Calibri Light"/>
                <a:ea typeface="Calibri Light"/>
                <a:cs typeface="Calibri Light"/>
              </a:rPr>
              <a:t>Application of abuse of tax law </a:t>
            </a:r>
            <a:br>
              <a:rPr lang="en-US" sz="2400" b="1" dirty="0">
                <a:latin typeface="Calibri Light"/>
                <a:ea typeface="Calibri Light"/>
                <a:cs typeface="Calibri Light"/>
              </a:rPr>
            </a:br>
            <a:r>
              <a:rPr lang="en-US" sz="2400" b="1" dirty="0">
                <a:latin typeface="Calibri Light"/>
                <a:ea typeface="Calibri Light"/>
                <a:cs typeface="Calibri Light"/>
              </a:rPr>
              <a:t>in the Czech Republic </a:t>
            </a:r>
            <a:endParaRPr lang="en-US" sz="2400" b="1" dirty="0">
              <a:ea typeface="Calibri Ligh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1" y="5884752"/>
            <a:ext cx="4446269" cy="510333"/>
          </a:xfrm>
        </p:spPr>
        <p:txBody>
          <a:bodyPr/>
          <a:lstStyle/>
          <a:p>
            <a:r>
              <a:rPr lang="en-US" b="1" dirty="0">
                <a:ea typeface="Calibri"/>
              </a:rPr>
              <a:t>Jirina Prochazkova</a:t>
            </a:r>
            <a:endParaRPr lang="cs-CZ" b="1" dirty="0">
              <a:ea typeface="Calibri"/>
            </a:endParaRPr>
          </a:p>
          <a:p>
            <a:r>
              <a:rPr lang="en-US" b="1" dirty="0">
                <a:ea typeface="Calibri"/>
              </a:rPr>
              <a:t>Expert Symposium on Tax Law, Bratislava, 21 January 2025</a:t>
            </a:r>
          </a:p>
        </p:txBody>
      </p:sp>
    </p:spTree>
    <p:extLst>
      <p:ext uri="{BB962C8B-B14F-4D97-AF65-F5344CB8AC3E}">
        <p14:creationId xmlns:p14="http://schemas.microsoft.com/office/powerpoint/2010/main" val="284093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F9722D-2A57-1853-32AF-77947DBC8F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endParaRPr lang="en-US" sz="2400" i="1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400" i="1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"Legal certainty must be balanced with other values of the legal system. Tax law should not become a kind of legal 'Wild West,' where practically every type of opportunistic behavior must be tolerated as long as it is in accordance with a strict formalist interpretation of the relevant tax provisions and the legislator has not explicitly taken measures to prevent such behavior.“</a:t>
            </a:r>
          </a:p>
          <a:p>
            <a:br>
              <a:rPr lang="en-US" sz="24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(GA Maduro in the Halifax case, para. 77)</a:t>
            </a:r>
            <a:endParaRPr lang="en-GB" sz="24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5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E0BFD4-5117-5664-52B9-70C56FAA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Abuse of law is an unwritten general principle of law applicable more, or less across all areas of Czech law</a:t>
            </a:r>
          </a:p>
          <a:p>
            <a:endParaRPr lang="en-US" sz="1800" b="1" dirty="0">
              <a:solidFill>
                <a:srgbClr val="00A3E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00A3E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National tax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a typeface="Cambria" panose="02040503050406030204" pitchFamily="18" charset="0"/>
                <a:cs typeface="Times New Roman" panose="02020603050405020304" pitchFamily="18" charset="0"/>
              </a:rPr>
              <a:t>The national concept was defined by the Supreme Administrative Court in its case law </a:t>
            </a:r>
          </a:p>
          <a:p>
            <a:pPr marL="590550" lvl="2" indent="-285750"/>
            <a:r>
              <a:rPr lang="en-US" sz="1800" dirty="0">
                <a:ea typeface="Cambria" panose="02040503050406030204" pitchFamily="18" charset="0"/>
                <a:cs typeface="Times New Roman" panose="02020603050405020304" pitchFamily="18" charset="0"/>
              </a:rPr>
              <a:t>E. g. j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udgment of November 10, 2005, file no. 1 Afs 107/2004-48 (case “divers”)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a typeface="Cambria" panose="02040503050406030204" pitchFamily="18" charset="0"/>
                <a:cs typeface="Times New Roman" panose="02020603050405020304" pitchFamily="18" charset="0"/>
              </a:rPr>
              <a:t>As of 1 April 2019, abuse of law included in Czech Tax Code</a:t>
            </a:r>
          </a:p>
          <a:p>
            <a:pPr marL="590550" lvl="2" indent="-285750"/>
            <a:r>
              <a:rPr lang="en-US" sz="1800" i="1" dirty="0">
                <a:ea typeface="Aptos" panose="020B0004020202020204" pitchFamily="34" charset="0"/>
                <a:cs typeface="Aptos" panose="020B0004020202020204" pitchFamily="34" charset="0"/>
              </a:rPr>
              <a:t>“</a:t>
            </a:r>
            <a:r>
              <a:rPr lang="en-US" sz="1800" i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In the tax administration, no account shall be taken of legal actions and other facts relevant to the administration of taxes, if the predominant purpose of which is to obtain a tax advantage contrary to the meaning and purpose of the tax legislation” </a:t>
            </a:r>
            <a:r>
              <a:rPr lang="en-US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(Sec. </a:t>
            </a:r>
            <a:r>
              <a:rPr lang="en-US" sz="1800" dirty="0">
                <a:ea typeface="Aptos" panose="020B0004020202020204" pitchFamily="34" charset="0"/>
                <a:cs typeface="Aptos" panose="020B0004020202020204" pitchFamily="34" charset="0"/>
              </a:rPr>
              <a:t>8 para. 4)</a:t>
            </a:r>
          </a:p>
          <a:p>
            <a:pPr marL="590550" lvl="2" indent="-285750"/>
            <a:r>
              <a:rPr lang="en-US" sz="1800" dirty="0"/>
              <a:t>2 conditions – </a:t>
            </a:r>
            <a:r>
              <a:rPr lang="en-US" sz="1800" b="1" dirty="0"/>
              <a:t>objective condition </a:t>
            </a:r>
            <a:r>
              <a:rPr lang="en-US" sz="1800" dirty="0"/>
              <a:t>(despite the formal fulfilment of the requirements of the law, its purpose and meaning have not been fulfilled), </a:t>
            </a:r>
            <a:r>
              <a:rPr lang="en-US" sz="1800" b="1" dirty="0"/>
              <a:t>subjective condition </a:t>
            </a:r>
            <a:r>
              <a:rPr lang="en-US" sz="1800" dirty="0"/>
              <a:t>(the main or predominant purpose of the tax subject's </a:t>
            </a:r>
            <a:r>
              <a:rPr lang="en-GB" sz="1800" dirty="0"/>
              <a:t>actions was to obtain a tax advantage)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15FEAE-67C6-2347-8E40-C089630B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86BC25"/>
                </a:solidFill>
              </a:rPr>
              <a:t>Application of the concept of abuse of </a:t>
            </a:r>
            <a:r>
              <a:rPr lang="cs-CZ" b="1" dirty="0">
                <a:solidFill>
                  <a:srgbClr val="86BC25"/>
                </a:solidFill>
              </a:rPr>
              <a:t>law</a:t>
            </a:r>
            <a:r>
              <a:rPr lang="en-US" b="1" dirty="0">
                <a:solidFill>
                  <a:srgbClr val="86BC25"/>
                </a:solidFill>
              </a:rPr>
              <a:t> in CZ</a:t>
            </a:r>
            <a:endParaRPr lang="cs-CZ" b="1" dirty="0">
              <a:solidFill>
                <a:srgbClr val="86BC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7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iagram of a company's financial system&#10;&#10;Description automatically generated">
            <a:extLst>
              <a:ext uri="{FF2B5EF4-FFF2-40B4-BE49-F238E27FC236}">
                <a16:creationId xmlns:a16="http://schemas.microsoft.com/office/drawing/2014/main" id="{8FE5A3FA-B3A0-7E79-2436-5D7443CEC3C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l="7154" r="2288" b="-3"/>
          <a:stretch/>
        </p:blipFill>
        <p:spPr>
          <a:xfrm>
            <a:off x="790421" y="1569596"/>
            <a:ext cx="5305579" cy="4716461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43A824-D597-3D23-F307-9D60BA7DCE7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81539" y="1665289"/>
            <a:ext cx="5322781" cy="4716461"/>
          </a:xfrm>
        </p:spPr>
        <p:txBody>
          <a:bodyPr/>
          <a:lstStyle/>
          <a:p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The Supreme Administrative Court confirmed the economic justification of the merger with debt pushdown to the operating entity, </a:t>
            </a:r>
            <a:r>
              <a:rPr lang="en-US" sz="18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subjective condition was NOT met, it is NOT abuse of law.</a:t>
            </a:r>
            <a:endParaRPr lang="en-US" sz="18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he transactions were made based on the explicit request of the lending bank for the debt to be pushed down to the operating entity. </a:t>
            </a:r>
          </a:p>
          <a:p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Such a request from the lending bank is economically rational, as the obligation from the loan can be directly serviced from the revenues or assets of the operating entity.</a:t>
            </a:r>
          </a:p>
          <a:p>
            <a:endParaRPr lang="en-US" sz="18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a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en-US" sz="1800" b="1" dirty="0">
                <a:ea typeface="Cambria" panose="02040503050406030204" pitchFamily="18" charset="0"/>
                <a:cs typeface="Times New Roman" panose="02020603050405020304" pitchFamily="18" charset="0"/>
              </a:rPr>
              <a:t>different conclusion </a:t>
            </a:r>
            <a:r>
              <a:rPr lang="en-US" sz="1800" dirty="0">
                <a:ea typeface="Cambria" panose="02040503050406030204" pitchFamily="18" charset="0"/>
                <a:cs typeface="Times New Roman" panose="02020603050405020304" pitchFamily="18" charset="0"/>
              </a:rPr>
              <a:t>in the judgment of the Supreme Administrative Court </a:t>
            </a:r>
            <a:r>
              <a:rPr lang="cs-CZ" sz="1800" dirty="0">
                <a:ea typeface="Cambria" panose="02040503050406030204" pitchFamily="18" charset="0"/>
                <a:cs typeface="Times New Roman" panose="02020603050405020304" pitchFamily="18" charset="0"/>
              </a:rPr>
              <a:t>č. j. </a:t>
            </a:r>
            <a:r>
              <a:rPr lang="cs-CZ" sz="1800" dirty="0">
                <a:ea typeface="Cambria" panose="020405030504060302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 Afs 195/2022 – 61</a:t>
            </a:r>
            <a:r>
              <a:rPr lang="cs-CZ" sz="1800" dirty="0"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B46B4B-867B-5942-BEEA-C6D9CD2E52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650" y="651600"/>
            <a:ext cx="11188700" cy="757255"/>
          </a:xfrm>
        </p:spPr>
        <p:txBody>
          <a:bodyPr/>
          <a:lstStyle/>
          <a:p>
            <a:r>
              <a:rPr lang="en-US" dirty="0"/>
              <a:t>Judgment of the Supreme Administrative Court</a:t>
            </a:r>
            <a:r>
              <a:rPr lang="en-US" noProof="0" dirty="0"/>
              <a:t>, </a:t>
            </a:r>
            <a:r>
              <a:rPr lang="en-US" dirty="0"/>
              <a:t>file No. </a:t>
            </a:r>
            <a:r>
              <a:rPr lang="cs-CZ" dirty="0">
                <a:hlinkClick r:id="rId4"/>
              </a:rPr>
              <a:t>8 Afs 246/2022 – 61</a:t>
            </a:r>
            <a:r>
              <a:rPr lang="en-US" dirty="0"/>
              <a:t>, </a:t>
            </a:r>
            <a:r>
              <a:rPr lang="en-US" noProof="0" dirty="0"/>
              <a:t>dated 25 June 2024</a:t>
            </a:r>
            <a:endParaRPr lang="en-US" dirty="0"/>
          </a:p>
          <a:p>
            <a:endParaRPr lang="cs-CZ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26DA39-2B83-38ED-1FEE-351C2ECC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17500"/>
            <a:ext cx="11188700" cy="334099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rgbClr val="86BC25"/>
                </a:solidFill>
              </a:rPr>
              <a:t>Case law on abuse of law I. – tax deductibility of interest from acquisition financing</a:t>
            </a:r>
            <a:endParaRPr lang="cs-CZ" b="1" dirty="0">
              <a:solidFill>
                <a:srgbClr val="86BC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5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DBC4FF0C-8A0B-0F45-3E68-B2636222FEB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5C64D28-7BE9-6229-8B76-B5B068F63C86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sz="1800" b="1" dirty="0"/>
              <a:t>Tax Authorities claimed it IS an abuse of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The holding is tax-driven, does not perform activities, and began acquisition activities only after 4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They could have first distributed the profit and from that paid the outgoing partner</a:t>
            </a:r>
            <a:endParaRPr lang="en-US" sz="18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endParaRPr lang="en-US" sz="18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ea typeface="Cambria" panose="02040503050406030204" pitchFamily="18" charset="0"/>
                <a:cs typeface="Times New Roman" panose="02020603050405020304" pitchFamily="18" charset="0"/>
              </a:rPr>
              <a:t>The Court concluded that it is NOT abuse of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Cambria" panose="02040503050406030204" pitchFamily="18" charset="0"/>
                <a:cs typeface="Times New Roman" panose="02020603050405020304" pitchFamily="18" charset="0"/>
              </a:rPr>
              <a:t>confirmed that the objective condition was met, but not the subjective one</a:t>
            </a:r>
          </a:p>
          <a:p>
            <a:endParaRPr lang="en-US" sz="18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a typeface="Cambria" panose="02040503050406030204" pitchFamily="18" charset="0"/>
                <a:cs typeface="Times New Roman" panose="02020603050405020304" pitchFamily="18" charset="0"/>
              </a:rPr>
              <a:t>X different conclusion - 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ZexeZ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(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file No.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6 Afs 376/2018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, dated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14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November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2019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)</a:t>
            </a:r>
            <a:endParaRPr lang="en-US" sz="18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EEED052-1980-F19A-41F1-F7A03F9A5B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2ABC07-93B4-0060-2F81-CE874FF58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6BC25"/>
                </a:solidFill>
              </a:rPr>
              <a:t>Case law on abuse of law II. - </a:t>
            </a:r>
            <a:r>
              <a:rPr lang="en-US" b="1" dirty="0">
                <a:solidFill>
                  <a:srgbClr val="86BC25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solidFill>
                  <a:srgbClr val="86BC25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ax treatment of profit distribution from a limited liability </a:t>
            </a:r>
            <a:br>
              <a:rPr lang="en-US" b="1" dirty="0">
                <a:solidFill>
                  <a:srgbClr val="86BC25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86BC25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company to holding</a:t>
            </a:r>
            <a:r>
              <a:rPr lang="en-US" sz="1800" b="1" dirty="0">
                <a:solidFill>
                  <a:srgbClr val="575757"/>
                </a:solidFill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575757"/>
                </a:solidFill>
                <a:effectLst/>
                <a:ea typeface="+mn-ea"/>
                <a:cs typeface="Times New Roman" panose="02020603050405020304" pitchFamily="18" charset="0"/>
              </a:rPr>
              <a:t>- j</a:t>
            </a:r>
            <a:r>
              <a:rPr lang="en-US" sz="1800" dirty="0">
                <a:solidFill>
                  <a:srgbClr val="575757"/>
                </a:solidFill>
                <a:ea typeface="+mn-ea"/>
              </a:rPr>
              <a:t>udgment of the Supreme Administrative Court, file No. 10 Afs 16/2023 – 78, </a:t>
            </a:r>
            <a:br>
              <a:rPr lang="en-US" sz="1800" dirty="0">
                <a:solidFill>
                  <a:srgbClr val="575757"/>
                </a:solidFill>
                <a:ea typeface="+mn-ea"/>
              </a:rPr>
            </a:br>
            <a:r>
              <a:rPr lang="en-US" sz="1800" dirty="0">
                <a:solidFill>
                  <a:srgbClr val="575757"/>
                </a:solidFill>
                <a:ea typeface="+mn-ea"/>
              </a:rPr>
              <a:t>dated 23 July 2024</a:t>
            </a:r>
            <a:br>
              <a:rPr lang="en-GB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br>
              <a:rPr lang="en-GB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37AD5F-0185-6E2C-C495-BB919C5FB714}"/>
              </a:ext>
            </a:extLst>
          </p:cNvPr>
          <p:cNvGrpSpPr/>
          <p:nvPr/>
        </p:nvGrpSpPr>
        <p:grpSpPr>
          <a:xfrm>
            <a:off x="608465" y="1861340"/>
            <a:ext cx="5498255" cy="4324357"/>
            <a:chOff x="510591" y="1482718"/>
            <a:chExt cx="5498255" cy="432435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1120C08-8E63-9520-AF3D-66F8684D76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3440" y="2994222"/>
              <a:ext cx="0" cy="437953"/>
            </a:xfrm>
            <a:prstGeom prst="line">
              <a:avLst/>
            </a:prstGeom>
            <a:ln w="31750">
              <a:solidFill>
                <a:srgbClr val="C4D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9FEEB31-8CA5-1ACF-7890-CE421FE3DADE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>
              <a:off x="1061242" y="2420938"/>
              <a:ext cx="1906020" cy="1049337"/>
            </a:xfrm>
            <a:prstGeom prst="line">
              <a:avLst/>
            </a:prstGeom>
            <a:ln w="317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BCA95A33-A825-1B04-D45C-95CE09F0F6FE}"/>
                </a:ext>
              </a:extLst>
            </p:cNvPr>
            <p:cNvSpPr/>
            <p:nvPr/>
          </p:nvSpPr>
          <p:spPr>
            <a:xfrm>
              <a:off x="510591" y="1482718"/>
              <a:ext cx="1071132" cy="914399"/>
            </a:xfrm>
            <a:custGeom>
              <a:avLst/>
              <a:gdLst>
                <a:gd name="connsiteX0" fmla="*/ 204278 w 209390"/>
                <a:gd name="connsiteY0" fmla="*/ 166622 h 178751"/>
                <a:gd name="connsiteX1" fmla="*/ 160827 w 209390"/>
                <a:gd name="connsiteY1" fmla="*/ 154492 h 178751"/>
                <a:gd name="connsiteX2" fmla="*/ 147408 w 209390"/>
                <a:gd name="connsiteY2" fmla="*/ 152577 h 178751"/>
                <a:gd name="connsiteX3" fmla="*/ 135906 w 209390"/>
                <a:gd name="connsiteY3" fmla="*/ 143640 h 178751"/>
                <a:gd name="connsiteX4" fmla="*/ 135906 w 209390"/>
                <a:gd name="connsiteY4" fmla="*/ 141724 h 178751"/>
                <a:gd name="connsiteX5" fmla="*/ 157632 w 209390"/>
                <a:gd name="connsiteY5" fmla="*/ 90652 h 178751"/>
                <a:gd name="connsiteX6" fmla="*/ 149325 w 209390"/>
                <a:gd name="connsiteY6" fmla="*/ 20429 h 178751"/>
                <a:gd name="connsiteX7" fmla="*/ 103317 w 209390"/>
                <a:gd name="connsiteY7" fmla="*/ 0 h 178751"/>
                <a:gd name="connsiteX8" fmla="*/ 103317 w 209390"/>
                <a:gd name="connsiteY8" fmla="*/ 0 h 178751"/>
                <a:gd name="connsiteX9" fmla="*/ 57310 w 209390"/>
                <a:gd name="connsiteY9" fmla="*/ 20429 h 178751"/>
                <a:gd name="connsiteX10" fmla="*/ 49003 w 209390"/>
                <a:gd name="connsiteY10" fmla="*/ 90652 h 178751"/>
                <a:gd name="connsiteX11" fmla="*/ 70728 w 209390"/>
                <a:gd name="connsiteY11" fmla="*/ 141724 h 178751"/>
                <a:gd name="connsiteX12" fmla="*/ 70728 w 209390"/>
                <a:gd name="connsiteY12" fmla="*/ 143640 h 178751"/>
                <a:gd name="connsiteX13" fmla="*/ 59227 w 209390"/>
                <a:gd name="connsiteY13" fmla="*/ 152577 h 178751"/>
                <a:gd name="connsiteX14" fmla="*/ 45808 w 209390"/>
                <a:gd name="connsiteY14" fmla="*/ 154492 h 178751"/>
                <a:gd name="connsiteX15" fmla="*/ 2995 w 209390"/>
                <a:gd name="connsiteY15" fmla="*/ 166622 h 178751"/>
                <a:gd name="connsiteX16" fmla="*/ 1078 w 209390"/>
                <a:gd name="connsiteY16" fmla="*/ 175560 h 178751"/>
                <a:gd name="connsiteX17" fmla="*/ 6829 w 209390"/>
                <a:gd name="connsiteY17" fmla="*/ 178752 h 178751"/>
                <a:gd name="connsiteX18" fmla="*/ 10024 w 209390"/>
                <a:gd name="connsiteY18" fmla="*/ 178113 h 178751"/>
                <a:gd name="connsiteX19" fmla="*/ 48364 w 209390"/>
                <a:gd name="connsiteY19" fmla="*/ 167899 h 178751"/>
                <a:gd name="connsiteX20" fmla="*/ 64978 w 209390"/>
                <a:gd name="connsiteY20" fmla="*/ 164707 h 178751"/>
                <a:gd name="connsiteX21" fmla="*/ 84147 w 209390"/>
                <a:gd name="connsiteY21" fmla="*/ 147470 h 178751"/>
                <a:gd name="connsiteX22" fmla="*/ 82231 w 209390"/>
                <a:gd name="connsiteY22" fmla="*/ 134064 h 178751"/>
                <a:gd name="connsiteX23" fmla="*/ 62422 w 209390"/>
                <a:gd name="connsiteY23" fmla="*/ 87460 h 178751"/>
                <a:gd name="connsiteX24" fmla="*/ 68173 w 209390"/>
                <a:gd name="connsiteY24" fmla="*/ 28089 h 178751"/>
                <a:gd name="connsiteX25" fmla="*/ 104595 w 209390"/>
                <a:gd name="connsiteY25" fmla="*/ 12130 h 178751"/>
                <a:gd name="connsiteX26" fmla="*/ 105234 w 209390"/>
                <a:gd name="connsiteY26" fmla="*/ 12130 h 178751"/>
                <a:gd name="connsiteX27" fmla="*/ 141657 w 209390"/>
                <a:gd name="connsiteY27" fmla="*/ 28089 h 178751"/>
                <a:gd name="connsiteX28" fmla="*/ 147408 w 209390"/>
                <a:gd name="connsiteY28" fmla="*/ 87460 h 178751"/>
                <a:gd name="connsiteX29" fmla="*/ 127599 w 209390"/>
                <a:gd name="connsiteY29" fmla="*/ 134064 h 178751"/>
                <a:gd name="connsiteX30" fmla="*/ 125682 w 209390"/>
                <a:gd name="connsiteY30" fmla="*/ 147470 h 178751"/>
                <a:gd name="connsiteX31" fmla="*/ 144852 w 209390"/>
                <a:gd name="connsiteY31" fmla="*/ 164707 h 178751"/>
                <a:gd name="connsiteX32" fmla="*/ 161466 w 209390"/>
                <a:gd name="connsiteY32" fmla="*/ 167899 h 178751"/>
                <a:gd name="connsiteX33" fmla="*/ 199805 w 209390"/>
                <a:gd name="connsiteY33" fmla="*/ 178113 h 178751"/>
                <a:gd name="connsiteX34" fmla="*/ 203000 w 209390"/>
                <a:gd name="connsiteY34" fmla="*/ 178752 h 178751"/>
                <a:gd name="connsiteX35" fmla="*/ 209390 w 209390"/>
                <a:gd name="connsiteY35" fmla="*/ 172368 h 178751"/>
                <a:gd name="connsiteX36" fmla="*/ 206195 w 209390"/>
                <a:gd name="connsiteY36" fmla="*/ 166622 h 178751"/>
                <a:gd name="connsiteX37" fmla="*/ 204278 w 209390"/>
                <a:gd name="connsiteY37" fmla="*/ 166622 h 17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9390" h="178751">
                  <a:moveTo>
                    <a:pt x="204278" y="166622"/>
                  </a:moveTo>
                  <a:cubicBezTo>
                    <a:pt x="190860" y="158961"/>
                    <a:pt x="176162" y="155131"/>
                    <a:pt x="160827" y="154492"/>
                  </a:cubicBezTo>
                  <a:cubicBezTo>
                    <a:pt x="156354" y="154492"/>
                    <a:pt x="151881" y="153854"/>
                    <a:pt x="147408" y="152577"/>
                  </a:cubicBezTo>
                  <a:cubicBezTo>
                    <a:pt x="142296" y="151300"/>
                    <a:pt x="138462" y="148108"/>
                    <a:pt x="135906" y="143640"/>
                  </a:cubicBezTo>
                  <a:cubicBezTo>
                    <a:pt x="135267" y="143001"/>
                    <a:pt x="135267" y="142363"/>
                    <a:pt x="135906" y="141724"/>
                  </a:cubicBezTo>
                  <a:cubicBezTo>
                    <a:pt x="146130" y="125764"/>
                    <a:pt x="153159" y="108528"/>
                    <a:pt x="157632" y="90652"/>
                  </a:cubicBezTo>
                  <a:cubicBezTo>
                    <a:pt x="165300" y="60009"/>
                    <a:pt x="162105" y="36389"/>
                    <a:pt x="149325" y="20429"/>
                  </a:cubicBezTo>
                  <a:cubicBezTo>
                    <a:pt x="137823" y="7022"/>
                    <a:pt x="120570" y="0"/>
                    <a:pt x="103317" y="0"/>
                  </a:cubicBezTo>
                  <a:lnTo>
                    <a:pt x="103317" y="0"/>
                  </a:lnTo>
                  <a:cubicBezTo>
                    <a:pt x="85426" y="0"/>
                    <a:pt x="68811" y="7661"/>
                    <a:pt x="57310" y="20429"/>
                  </a:cubicBezTo>
                  <a:cubicBezTo>
                    <a:pt x="44530" y="36389"/>
                    <a:pt x="41335" y="60009"/>
                    <a:pt x="49003" y="90652"/>
                  </a:cubicBezTo>
                  <a:cubicBezTo>
                    <a:pt x="53476" y="108528"/>
                    <a:pt x="60505" y="125764"/>
                    <a:pt x="70728" y="141724"/>
                  </a:cubicBezTo>
                  <a:cubicBezTo>
                    <a:pt x="71368" y="142363"/>
                    <a:pt x="71368" y="143001"/>
                    <a:pt x="70728" y="143640"/>
                  </a:cubicBezTo>
                  <a:cubicBezTo>
                    <a:pt x="68173" y="148108"/>
                    <a:pt x="64338" y="151300"/>
                    <a:pt x="59227" y="152577"/>
                  </a:cubicBezTo>
                  <a:cubicBezTo>
                    <a:pt x="54754" y="153854"/>
                    <a:pt x="50281" y="154492"/>
                    <a:pt x="45808" y="154492"/>
                  </a:cubicBezTo>
                  <a:cubicBezTo>
                    <a:pt x="30472" y="155131"/>
                    <a:pt x="16414" y="159600"/>
                    <a:pt x="2995" y="166622"/>
                  </a:cubicBezTo>
                  <a:cubicBezTo>
                    <a:pt x="-200" y="168537"/>
                    <a:pt x="-839" y="172368"/>
                    <a:pt x="1078" y="175560"/>
                  </a:cubicBezTo>
                  <a:cubicBezTo>
                    <a:pt x="2356" y="177475"/>
                    <a:pt x="4273" y="178752"/>
                    <a:pt x="6829" y="178752"/>
                  </a:cubicBezTo>
                  <a:cubicBezTo>
                    <a:pt x="8107" y="178752"/>
                    <a:pt x="9385" y="178752"/>
                    <a:pt x="10024" y="178113"/>
                  </a:cubicBezTo>
                  <a:cubicBezTo>
                    <a:pt x="21526" y="171729"/>
                    <a:pt x="34945" y="167899"/>
                    <a:pt x="48364" y="167899"/>
                  </a:cubicBezTo>
                  <a:cubicBezTo>
                    <a:pt x="54115" y="167899"/>
                    <a:pt x="59866" y="166622"/>
                    <a:pt x="64978" y="164707"/>
                  </a:cubicBezTo>
                  <a:cubicBezTo>
                    <a:pt x="73923" y="162153"/>
                    <a:pt x="80953" y="155769"/>
                    <a:pt x="84147" y="147470"/>
                  </a:cubicBezTo>
                  <a:cubicBezTo>
                    <a:pt x="85426" y="143001"/>
                    <a:pt x="84786" y="137894"/>
                    <a:pt x="82231" y="134064"/>
                  </a:cubicBezTo>
                  <a:cubicBezTo>
                    <a:pt x="73285" y="120019"/>
                    <a:pt x="66256" y="104059"/>
                    <a:pt x="62422" y="87460"/>
                  </a:cubicBezTo>
                  <a:cubicBezTo>
                    <a:pt x="56032" y="60648"/>
                    <a:pt x="57949" y="40857"/>
                    <a:pt x="68173" y="28089"/>
                  </a:cubicBezTo>
                  <a:cubicBezTo>
                    <a:pt x="77758" y="17875"/>
                    <a:pt x="90537" y="12130"/>
                    <a:pt x="104595" y="12130"/>
                  </a:cubicBezTo>
                  <a:lnTo>
                    <a:pt x="105234" y="12130"/>
                  </a:lnTo>
                  <a:cubicBezTo>
                    <a:pt x="105234" y="12130"/>
                    <a:pt x="128238" y="12130"/>
                    <a:pt x="141657" y="28089"/>
                  </a:cubicBezTo>
                  <a:cubicBezTo>
                    <a:pt x="151881" y="40857"/>
                    <a:pt x="153798" y="60648"/>
                    <a:pt x="147408" y="87460"/>
                  </a:cubicBezTo>
                  <a:cubicBezTo>
                    <a:pt x="143574" y="104059"/>
                    <a:pt x="136545" y="119380"/>
                    <a:pt x="127599" y="134064"/>
                  </a:cubicBezTo>
                  <a:cubicBezTo>
                    <a:pt x="125043" y="137894"/>
                    <a:pt x="123765" y="143001"/>
                    <a:pt x="125682" y="147470"/>
                  </a:cubicBezTo>
                  <a:cubicBezTo>
                    <a:pt x="128877" y="155769"/>
                    <a:pt x="135906" y="162153"/>
                    <a:pt x="144852" y="164707"/>
                  </a:cubicBezTo>
                  <a:cubicBezTo>
                    <a:pt x="149964" y="166622"/>
                    <a:pt x="155715" y="167260"/>
                    <a:pt x="161466" y="167899"/>
                  </a:cubicBezTo>
                  <a:cubicBezTo>
                    <a:pt x="174885" y="168537"/>
                    <a:pt x="188303" y="171729"/>
                    <a:pt x="199805" y="178113"/>
                  </a:cubicBezTo>
                  <a:cubicBezTo>
                    <a:pt x="200444" y="178752"/>
                    <a:pt x="201722" y="178752"/>
                    <a:pt x="203000" y="178752"/>
                  </a:cubicBezTo>
                  <a:cubicBezTo>
                    <a:pt x="206834" y="178752"/>
                    <a:pt x="209390" y="176198"/>
                    <a:pt x="209390" y="172368"/>
                  </a:cubicBezTo>
                  <a:cubicBezTo>
                    <a:pt x="209390" y="169814"/>
                    <a:pt x="208112" y="167899"/>
                    <a:pt x="206195" y="166622"/>
                  </a:cubicBezTo>
                  <a:lnTo>
                    <a:pt x="204278" y="166622"/>
                  </a:lnTo>
                  <a:close/>
                </a:path>
              </a:pathLst>
            </a:custGeom>
            <a:solidFill>
              <a:schemeClr val="accent1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4 - 1">
              <a:extLst>
                <a:ext uri="{FF2B5EF4-FFF2-40B4-BE49-F238E27FC236}">
                  <a16:creationId xmlns:a16="http://schemas.microsoft.com/office/drawing/2014/main" id="{81E1D05C-DC4C-50E7-2026-7316135D97AB}"/>
                </a:ext>
              </a:extLst>
            </p:cNvPr>
            <p:cNvSpPr/>
            <p:nvPr/>
          </p:nvSpPr>
          <p:spPr>
            <a:xfrm>
              <a:off x="1470871" y="1482718"/>
              <a:ext cx="1071132" cy="914399"/>
            </a:xfrm>
            <a:custGeom>
              <a:avLst/>
              <a:gdLst>
                <a:gd name="connsiteX0" fmla="*/ 204278 w 209390"/>
                <a:gd name="connsiteY0" fmla="*/ 166622 h 178751"/>
                <a:gd name="connsiteX1" fmla="*/ 160827 w 209390"/>
                <a:gd name="connsiteY1" fmla="*/ 154492 h 178751"/>
                <a:gd name="connsiteX2" fmla="*/ 147408 w 209390"/>
                <a:gd name="connsiteY2" fmla="*/ 152577 h 178751"/>
                <a:gd name="connsiteX3" fmla="*/ 135906 w 209390"/>
                <a:gd name="connsiteY3" fmla="*/ 143640 h 178751"/>
                <a:gd name="connsiteX4" fmla="*/ 135906 w 209390"/>
                <a:gd name="connsiteY4" fmla="*/ 141724 h 178751"/>
                <a:gd name="connsiteX5" fmla="*/ 157632 w 209390"/>
                <a:gd name="connsiteY5" fmla="*/ 90652 h 178751"/>
                <a:gd name="connsiteX6" fmla="*/ 149325 w 209390"/>
                <a:gd name="connsiteY6" fmla="*/ 20429 h 178751"/>
                <a:gd name="connsiteX7" fmla="*/ 103317 w 209390"/>
                <a:gd name="connsiteY7" fmla="*/ 0 h 178751"/>
                <a:gd name="connsiteX8" fmla="*/ 103317 w 209390"/>
                <a:gd name="connsiteY8" fmla="*/ 0 h 178751"/>
                <a:gd name="connsiteX9" fmla="*/ 57310 w 209390"/>
                <a:gd name="connsiteY9" fmla="*/ 20429 h 178751"/>
                <a:gd name="connsiteX10" fmla="*/ 49003 w 209390"/>
                <a:gd name="connsiteY10" fmla="*/ 90652 h 178751"/>
                <a:gd name="connsiteX11" fmla="*/ 70728 w 209390"/>
                <a:gd name="connsiteY11" fmla="*/ 141724 h 178751"/>
                <a:gd name="connsiteX12" fmla="*/ 70728 w 209390"/>
                <a:gd name="connsiteY12" fmla="*/ 143640 h 178751"/>
                <a:gd name="connsiteX13" fmla="*/ 59227 w 209390"/>
                <a:gd name="connsiteY13" fmla="*/ 152577 h 178751"/>
                <a:gd name="connsiteX14" fmla="*/ 45808 w 209390"/>
                <a:gd name="connsiteY14" fmla="*/ 154492 h 178751"/>
                <a:gd name="connsiteX15" fmla="*/ 2995 w 209390"/>
                <a:gd name="connsiteY15" fmla="*/ 166622 h 178751"/>
                <a:gd name="connsiteX16" fmla="*/ 1078 w 209390"/>
                <a:gd name="connsiteY16" fmla="*/ 175560 h 178751"/>
                <a:gd name="connsiteX17" fmla="*/ 6829 w 209390"/>
                <a:gd name="connsiteY17" fmla="*/ 178752 h 178751"/>
                <a:gd name="connsiteX18" fmla="*/ 10024 w 209390"/>
                <a:gd name="connsiteY18" fmla="*/ 178113 h 178751"/>
                <a:gd name="connsiteX19" fmla="*/ 48364 w 209390"/>
                <a:gd name="connsiteY19" fmla="*/ 167899 h 178751"/>
                <a:gd name="connsiteX20" fmla="*/ 64978 w 209390"/>
                <a:gd name="connsiteY20" fmla="*/ 164707 h 178751"/>
                <a:gd name="connsiteX21" fmla="*/ 84147 w 209390"/>
                <a:gd name="connsiteY21" fmla="*/ 147470 h 178751"/>
                <a:gd name="connsiteX22" fmla="*/ 82231 w 209390"/>
                <a:gd name="connsiteY22" fmla="*/ 134064 h 178751"/>
                <a:gd name="connsiteX23" fmla="*/ 62422 w 209390"/>
                <a:gd name="connsiteY23" fmla="*/ 87460 h 178751"/>
                <a:gd name="connsiteX24" fmla="*/ 68173 w 209390"/>
                <a:gd name="connsiteY24" fmla="*/ 28089 h 178751"/>
                <a:gd name="connsiteX25" fmla="*/ 104595 w 209390"/>
                <a:gd name="connsiteY25" fmla="*/ 12130 h 178751"/>
                <a:gd name="connsiteX26" fmla="*/ 105234 w 209390"/>
                <a:gd name="connsiteY26" fmla="*/ 12130 h 178751"/>
                <a:gd name="connsiteX27" fmla="*/ 141657 w 209390"/>
                <a:gd name="connsiteY27" fmla="*/ 28089 h 178751"/>
                <a:gd name="connsiteX28" fmla="*/ 147408 w 209390"/>
                <a:gd name="connsiteY28" fmla="*/ 87460 h 178751"/>
                <a:gd name="connsiteX29" fmla="*/ 127599 w 209390"/>
                <a:gd name="connsiteY29" fmla="*/ 134064 h 178751"/>
                <a:gd name="connsiteX30" fmla="*/ 125682 w 209390"/>
                <a:gd name="connsiteY30" fmla="*/ 147470 h 178751"/>
                <a:gd name="connsiteX31" fmla="*/ 144852 w 209390"/>
                <a:gd name="connsiteY31" fmla="*/ 164707 h 178751"/>
                <a:gd name="connsiteX32" fmla="*/ 161466 w 209390"/>
                <a:gd name="connsiteY32" fmla="*/ 167899 h 178751"/>
                <a:gd name="connsiteX33" fmla="*/ 199805 w 209390"/>
                <a:gd name="connsiteY33" fmla="*/ 178113 h 178751"/>
                <a:gd name="connsiteX34" fmla="*/ 203000 w 209390"/>
                <a:gd name="connsiteY34" fmla="*/ 178752 h 178751"/>
                <a:gd name="connsiteX35" fmla="*/ 209390 w 209390"/>
                <a:gd name="connsiteY35" fmla="*/ 172368 h 178751"/>
                <a:gd name="connsiteX36" fmla="*/ 206195 w 209390"/>
                <a:gd name="connsiteY36" fmla="*/ 166622 h 178751"/>
                <a:gd name="connsiteX37" fmla="*/ 204278 w 209390"/>
                <a:gd name="connsiteY37" fmla="*/ 166622 h 17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9390" h="178751">
                  <a:moveTo>
                    <a:pt x="204278" y="166622"/>
                  </a:moveTo>
                  <a:cubicBezTo>
                    <a:pt x="190860" y="158961"/>
                    <a:pt x="176162" y="155131"/>
                    <a:pt x="160827" y="154492"/>
                  </a:cubicBezTo>
                  <a:cubicBezTo>
                    <a:pt x="156354" y="154492"/>
                    <a:pt x="151881" y="153854"/>
                    <a:pt x="147408" y="152577"/>
                  </a:cubicBezTo>
                  <a:cubicBezTo>
                    <a:pt x="142296" y="151300"/>
                    <a:pt x="138462" y="148108"/>
                    <a:pt x="135906" y="143640"/>
                  </a:cubicBezTo>
                  <a:cubicBezTo>
                    <a:pt x="135267" y="143001"/>
                    <a:pt x="135267" y="142363"/>
                    <a:pt x="135906" y="141724"/>
                  </a:cubicBezTo>
                  <a:cubicBezTo>
                    <a:pt x="146130" y="125764"/>
                    <a:pt x="153159" y="108528"/>
                    <a:pt x="157632" y="90652"/>
                  </a:cubicBezTo>
                  <a:cubicBezTo>
                    <a:pt x="165300" y="60009"/>
                    <a:pt x="162105" y="36389"/>
                    <a:pt x="149325" y="20429"/>
                  </a:cubicBezTo>
                  <a:cubicBezTo>
                    <a:pt x="137823" y="7022"/>
                    <a:pt x="120570" y="0"/>
                    <a:pt x="103317" y="0"/>
                  </a:cubicBezTo>
                  <a:lnTo>
                    <a:pt x="103317" y="0"/>
                  </a:lnTo>
                  <a:cubicBezTo>
                    <a:pt x="85426" y="0"/>
                    <a:pt x="68811" y="7661"/>
                    <a:pt x="57310" y="20429"/>
                  </a:cubicBezTo>
                  <a:cubicBezTo>
                    <a:pt x="44530" y="36389"/>
                    <a:pt x="41335" y="60009"/>
                    <a:pt x="49003" y="90652"/>
                  </a:cubicBezTo>
                  <a:cubicBezTo>
                    <a:pt x="53476" y="108528"/>
                    <a:pt x="60505" y="125764"/>
                    <a:pt x="70728" y="141724"/>
                  </a:cubicBezTo>
                  <a:cubicBezTo>
                    <a:pt x="71368" y="142363"/>
                    <a:pt x="71368" y="143001"/>
                    <a:pt x="70728" y="143640"/>
                  </a:cubicBezTo>
                  <a:cubicBezTo>
                    <a:pt x="68173" y="148108"/>
                    <a:pt x="64338" y="151300"/>
                    <a:pt x="59227" y="152577"/>
                  </a:cubicBezTo>
                  <a:cubicBezTo>
                    <a:pt x="54754" y="153854"/>
                    <a:pt x="50281" y="154492"/>
                    <a:pt x="45808" y="154492"/>
                  </a:cubicBezTo>
                  <a:cubicBezTo>
                    <a:pt x="30472" y="155131"/>
                    <a:pt x="16414" y="159600"/>
                    <a:pt x="2995" y="166622"/>
                  </a:cubicBezTo>
                  <a:cubicBezTo>
                    <a:pt x="-200" y="168537"/>
                    <a:pt x="-839" y="172368"/>
                    <a:pt x="1078" y="175560"/>
                  </a:cubicBezTo>
                  <a:cubicBezTo>
                    <a:pt x="2356" y="177475"/>
                    <a:pt x="4273" y="178752"/>
                    <a:pt x="6829" y="178752"/>
                  </a:cubicBezTo>
                  <a:cubicBezTo>
                    <a:pt x="8107" y="178752"/>
                    <a:pt x="9385" y="178752"/>
                    <a:pt x="10024" y="178113"/>
                  </a:cubicBezTo>
                  <a:cubicBezTo>
                    <a:pt x="21526" y="171729"/>
                    <a:pt x="34945" y="167899"/>
                    <a:pt x="48364" y="167899"/>
                  </a:cubicBezTo>
                  <a:cubicBezTo>
                    <a:pt x="54115" y="167899"/>
                    <a:pt x="59866" y="166622"/>
                    <a:pt x="64978" y="164707"/>
                  </a:cubicBezTo>
                  <a:cubicBezTo>
                    <a:pt x="73923" y="162153"/>
                    <a:pt x="80953" y="155769"/>
                    <a:pt x="84147" y="147470"/>
                  </a:cubicBezTo>
                  <a:cubicBezTo>
                    <a:pt x="85426" y="143001"/>
                    <a:pt x="84786" y="137894"/>
                    <a:pt x="82231" y="134064"/>
                  </a:cubicBezTo>
                  <a:cubicBezTo>
                    <a:pt x="73285" y="120019"/>
                    <a:pt x="66256" y="104059"/>
                    <a:pt x="62422" y="87460"/>
                  </a:cubicBezTo>
                  <a:cubicBezTo>
                    <a:pt x="56032" y="60648"/>
                    <a:pt x="57949" y="40857"/>
                    <a:pt x="68173" y="28089"/>
                  </a:cubicBezTo>
                  <a:cubicBezTo>
                    <a:pt x="77758" y="17875"/>
                    <a:pt x="90537" y="12130"/>
                    <a:pt x="104595" y="12130"/>
                  </a:cubicBezTo>
                  <a:lnTo>
                    <a:pt x="105234" y="12130"/>
                  </a:lnTo>
                  <a:cubicBezTo>
                    <a:pt x="105234" y="12130"/>
                    <a:pt x="128238" y="12130"/>
                    <a:pt x="141657" y="28089"/>
                  </a:cubicBezTo>
                  <a:cubicBezTo>
                    <a:pt x="151881" y="40857"/>
                    <a:pt x="153798" y="60648"/>
                    <a:pt x="147408" y="87460"/>
                  </a:cubicBezTo>
                  <a:cubicBezTo>
                    <a:pt x="143574" y="104059"/>
                    <a:pt x="136545" y="119380"/>
                    <a:pt x="127599" y="134064"/>
                  </a:cubicBezTo>
                  <a:cubicBezTo>
                    <a:pt x="125043" y="137894"/>
                    <a:pt x="123765" y="143001"/>
                    <a:pt x="125682" y="147470"/>
                  </a:cubicBezTo>
                  <a:cubicBezTo>
                    <a:pt x="128877" y="155769"/>
                    <a:pt x="135906" y="162153"/>
                    <a:pt x="144852" y="164707"/>
                  </a:cubicBezTo>
                  <a:cubicBezTo>
                    <a:pt x="149964" y="166622"/>
                    <a:pt x="155715" y="167260"/>
                    <a:pt x="161466" y="167899"/>
                  </a:cubicBezTo>
                  <a:cubicBezTo>
                    <a:pt x="174885" y="168537"/>
                    <a:pt x="188303" y="171729"/>
                    <a:pt x="199805" y="178113"/>
                  </a:cubicBezTo>
                  <a:cubicBezTo>
                    <a:pt x="200444" y="178752"/>
                    <a:pt x="201722" y="178752"/>
                    <a:pt x="203000" y="178752"/>
                  </a:cubicBezTo>
                  <a:cubicBezTo>
                    <a:pt x="206834" y="178752"/>
                    <a:pt x="209390" y="176198"/>
                    <a:pt x="209390" y="172368"/>
                  </a:cubicBezTo>
                  <a:cubicBezTo>
                    <a:pt x="209390" y="169814"/>
                    <a:pt x="208112" y="167899"/>
                    <a:pt x="206195" y="166622"/>
                  </a:cubicBezTo>
                  <a:lnTo>
                    <a:pt x="204278" y="166622"/>
                  </a:lnTo>
                  <a:close/>
                </a:path>
              </a:pathLst>
            </a:custGeom>
            <a:solidFill>
              <a:schemeClr val="tx2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4 - 2">
              <a:extLst>
                <a:ext uri="{FF2B5EF4-FFF2-40B4-BE49-F238E27FC236}">
                  <a16:creationId xmlns:a16="http://schemas.microsoft.com/office/drawing/2014/main" id="{45E694BC-2C1B-25CC-0823-F451F7ED6BFB}"/>
                </a:ext>
              </a:extLst>
            </p:cNvPr>
            <p:cNvSpPr/>
            <p:nvPr/>
          </p:nvSpPr>
          <p:spPr>
            <a:xfrm>
              <a:off x="2431151" y="1482718"/>
              <a:ext cx="1071132" cy="914399"/>
            </a:xfrm>
            <a:custGeom>
              <a:avLst/>
              <a:gdLst>
                <a:gd name="connsiteX0" fmla="*/ 204278 w 209390"/>
                <a:gd name="connsiteY0" fmla="*/ 166622 h 178751"/>
                <a:gd name="connsiteX1" fmla="*/ 160827 w 209390"/>
                <a:gd name="connsiteY1" fmla="*/ 154492 h 178751"/>
                <a:gd name="connsiteX2" fmla="*/ 147408 w 209390"/>
                <a:gd name="connsiteY2" fmla="*/ 152577 h 178751"/>
                <a:gd name="connsiteX3" fmla="*/ 135906 w 209390"/>
                <a:gd name="connsiteY3" fmla="*/ 143640 h 178751"/>
                <a:gd name="connsiteX4" fmla="*/ 135906 w 209390"/>
                <a:gd name="connsiteY4" fmla="*/ 141724 h 178751"/>
                <a:gd name="connsiteX5" fmla="*/ 157632 w 209390"/>
                <a:gd name="connsiteY5" fmla="*/ 90652 h 178751"/>
                <a:gd name="connsiteX6" fmla="*/ 149325 w 209390"/>
                <a:gd name="connsiteY6" fmla="*/ 20429 h 178751"/>
                <a:gd name="connsiteX7" fmla="*/ 103317 w 209390"/>
                <a:gd name="connsiteY7" fmla="*/ 0 h 178751"/>
                <a:gd name="connsiteX8" fmla="*/ 103317 w 209390"/>
                <a:gd name="connsiteY8" fmla="*/ 0 h 178751"/>
                <a:gd name="connsiteX9" fmla="*/ 57310 w 209390"/>
                <a:gd name="connsiteY9" fmla="*/ 20429 h 178751"/>
                <a:gd name="connsiteX10" fmla="*/ 49003 w 209390"/>
                <a:gd name="connsiteY10" fmla="*/ 90652 h 178751"/>
                <a:gd name="connsiteX11" fmla="*/ 70728 w 209390"/>
                <a:gd name="connsiteY11" fmla="*/ 141724 h 178751"/>
                <a:gd name="connsiteX12" fmla="*/ 70728 w 209390"/>
                <a:gd name="connsiteY12" fmla="*/ 143640 h 178751"/>
                <a:gd name="connsiteX13" fmla="*/ 59227 w 209390"/>
                <a:gd name="connsiteY13" fmla="*/ 152577 h 178751"/>
                <a:gd name="connsiteX14" fmla="*/ 45808 w 209390"/>
                <a:gd name="connsiteY14" fmla="*/ 154492 h 178751"/>
                <a:gd name="connsiteX15" fmla="*/ 2995 w 209390"/>
                <a:gd name="connsiteY15" fmla="*/ 166622 h 178751"/>
                <a:gd name="connsiteX16" fmla="*/ 1078 w 209390"/>
                <a:gd name="connsiteY16" fmla="*/ 175560 h 178751"/>
                <a:gd name="connsiteX17" fmla="*/ 6829 w 209390"/>
                <a:gd name="connsiteY17" fmla="*/ 178752 h 178751"/>
                <a:gd name="connsiteX18" fmla="*/ 10024 w 209390"/>
                <a:gd name="connsiteY18" fmla="*/ 178113 h 178751"/>
                <a:gd name="connsiteX19" fmla="*/ 48364 w 209390"/>
                <a:gd name="connsiteY19" fmla="*/ 167899 h 178751"/>
                <a:gd name="connsiteX20" fmla="*/ 64978 w 209390"/>
                <a:gd name="connsiteY20" fmla="*/ 164707 h 178751"/>
                <a:gd name="connsiteX21" fmla="*/ 84147 w 209390"/>
                <a:gd name="connsiteY21" fmla="*/ 147470 h 178751"/>
                <a:gd name="connsiteX22" fmla="*/ 82231 w 209390"/>
                <a:gd name="connsiteY22" fmla="*/ 134064 h 178751"/>
                <a:gd name="connsiteX23" fmla="*/ 62422 w 209390"/>
                <a:gd name="connsiteY23" fmla="*/ 87460 h 178751"/>
                <a:gd name="connsiteX24" fmla="*/ 68173 w 209390"/>
                <a:gd name="connsiteY24" fmla="*/ 28089 h 178751"/>
                <a:gd name="connsiteX25" fmla="*/ 104595 w 209390"/>
                <a:gd name="connsiteY25" fmla="*/ 12130 h 178751"/>
                <a:gd name="connsiteX26" fmla="*/ 105234 w 209390"/>
                <a:gd name="connsiteY26" fmla="*/ 12130 h 178751"/>
                <a:gd name="connsiteX27" fmla="*/ 141657 w 209390"/>
                <a:gd name="connsiteY27" fmla="*/ 28089 h 178751"/>
                <a:gd name="connsiteX28" fmla="*/ 147408 w 209390"/>
                <a:gd name="connsiteY28" fmla="*/ 87460 h 178751"/>
                <a:gd name="connsiteX29" fmla="*/ 127599 w 209390"/>
                <a:gd name="connsiteY29" fmla="*/ 134064 h 178751"/>
                <a:gd name="connsiteX30" fmla="*/ 125682 w 209390"/>
                <a:gd name="connsiteY30" fmla="*/ 147470 h 178751"/>
                <a:gd name="connsiteX31" fmla="*/ 144852 w 209390"/>
                <a:gd name="connsiteY31" fmla="*/ 164707 h 178751"/>
                <a:gd name="connsiteX32" fmla="*/ 161466 w 209390"/>
                <a:gd name="connsiteY32" fmla="*/ 167899 h 178751"/>
                <a:gd name="connsiteX33" fmla="*/ 199805 w 209390"/>
                <a:gd name="connsiteY33" fmla="*/ 178113 h 178751"/>
                <a:gd name="connsiteX34" fmla="*/ 203000 w 209390"/>
                <a:gd name="connsiteY34" fmla="*/ 178752 h 178751"/>
                <a:gd name="connsiteX35" fmla="*/ 209390 w 209390"/>
                <a:gd name="connsiteY35" fmla="*/ 172368 h 178751"/>
                <a:gd name="connsiteX36" fmla="*/ 206195 w 209390"/>
                <a:gd name="connsiteY36" fmla="*/ 166622 h 178751"/>
                <a:gd name="connsiteX37" fmla="*/ 204278 w 209390"/>
                <a:gd name="connsiteY37" fmla="*/ 166622 h 17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9390" h="178751">
                  <a:moveTo>
                    <a:pt x="204278" y="166622"/>
                  </a:moveTo>
                  <a:cubicBezTo>
                    <a:pt x="190860" y="158961"/>
                    <a:pt x="176162" y="155131"/>
                    <a:pt x="160827" y="154492"/>
                  </a:cubicBezTo>
                  <a:cubicBezTo>
                    <a:pt x="156354" y="154492"/>
                    <a:pt x="151881" y="153854"/>
                    <a:pt x="147408" y="152577"/>
                  </a:cubicBezTo>
                  <a:cubicBezTo>
                    <a:pt x="142296" y="151300"/>
                    <a:pt x="138462" y="148108"/>
                    <a:pt x="135906" y="143640"/>
                  </a:cubicBezTo>
                  <a:cubicBezTo>
                    <a:pt x="135267" y="143001"/>
                    <a:pt x="135267" y="142363"/>
                    <a:pt x="135906" y="141724"/>
                  </a:cubicBezTo>
                  <a:cubicBezTo>
                    <a:pt x="146130" y="125764"/>
                    <a:pt x="153159" y="108528"/>
                    <a:pt x="157632" y="90652"/>
                  </a:cubicBezTo>
                  <a:cubicBezTo>
                    <a:pt x="165300" y="60009"/>
                    <a:pt x="162105" y="36389"/>
                    <a:pt x="149325" y="20429"/>
                  </a:cubicBezTo>
                  <a:cubicBezTo>
                    <a:pt x="137823" y="7022"/>
                    <a:pt x="120570" y="0"/>
                    <a:pt x="103317" y="0"/>
                  </a:cubicBezTo>
                  <a:lnTo>
                    <a:pt x="103317" y="0"/>
                  </a:lnTo>
                  <a:cubicBezTo>
                    <a:pt x="85426" y="0"/>
                    <a:pt x="68811" y="7661"/>
                    <a:pt x="57310" y="20429"/>
                  </a:cubicBezTo>
                  <a:cubicBezTo>
                    <a:pt x="44530" y="36389"/>
                    <a:pt x="41335" y="60009"/>
                    <a:pt x="49003" y="90652"/>
                  </a:cubicBezTo>
                  <a:cubicBezTo>
                    <a:pt x="53476" y="108528"/>
                    <a:pt x="60505" y="125764"/>
                    <a:pt x="70728" y="141724"/>
                  </a:cubicBezTo>
                  <a:cubicBezTo>
                    <a:pt x="71368" y="142363"/>
                    <a:pt x="71368" y="143001"/>
                    <a:pt x="70728" y="143640"/>
                  </a:cubicBezTo>
                  <a:cubicBezTo>
                    <a:pt x="68173" y="148108"/>
                    <a:pt x="64338" y="151300"/>
                    <a:pt x="59227" y="152577"/>
                  </a:cubicBezTo>
                  <a:cubicBezTo>
                    <a:pt x="54754" y="153854"/>
                    <a:pt x="50281" y="154492"/>
                    <a:pt x="45808" y="154492"/>
                  </a:cubicBezTo>
                  <a:cubicBezTo>
                    <a:pt x="30472" y="155131"/>
                    <a:pt x="16414" y="159600"/>
                    <a:pt x="2995" y="166622"/>
                  </a:cubicBezTo>
                  <a:cubicBezTo>
                    <a:pt x="-200" y="168537"/>
                    <a:pt x="-839" y="172368"/>
                    <a:pt x="1078" y="175560"/>
                  </a:cubicBezTo>
                  <a:cubicBezTo>
                    <a:pt x="2356" y="177475"/>
                    <a:pt x="4273" y="178752"/>
                    <a:pt x="6829" y="178752"/>
                  </a:cubicBezTo>
                  <a:cubicBezTo>
                    <a:pt x="8107" y="178752"/>
                    <a:pt x="9385" y="178752"/>
                    <a:pt x="10024" y="178113"/>
                  </a:cubicBezTo>
                  <a:cubicBezTo>
                    <a:pt x="21526" y="171729"/>
                    <a:pt x="34945" y="167899"/>
                    <a:pt x="48364" y="167899"/>
                  </a:cubicBezTo>
                  <a:cubicBezTo>
                    <a:pt x="54115" y="167899"/>
                    <a:pt x="59866" y="166622"/>
                    <a:pt x="64978" y="164707"/>
                  </a:cubicBezTo>
                  <a:cubicBezTo>
                    <a:pt x="73923" y="162153"/>
                    <a:pt x="80953" y="155769"/>
                    <a:pt x="84147" y="147470"/>
                  </a:cubicBezTo>
                  <a:cubicBezTo>
                    <a:pt x="85426" y="143001"/>
                    <a:pt x="84786" y="137894"/>
                    <a:pt x="82231" y="134064"/>
                  </a:cubicBezTo>
                  <a:cubicBezTo>
                    <a:pt x="73285" y="120019"/>
                    <a:pt x="66256" y="104059"/>
                    <a:pt x="62422" y="87460"/>
                  </a:cubicBezTo>
                  <a:cubicBezTo>
                    <a:pt x="56032" y="60648"/>
                    <a:pt x="57949" y="40857"/>
                    <a:pt x="68173" y="28089"/>
                  </a:cubicBezTo>
                  <a:cubicBezTo>
                    <a:pt x="77758" y="17875"/>
                    <a:pt x="90537" y="12130"/>
                    <a:pt x="104595" y="12130"/>
                  </a:cubicBezTo>
                  <a:lnTo>
                    <a:pt x="105234" y="12130"/>
                  </a:lnTo>
                  <a:cubicBezTo>
                    <a:pt x="105234" y="12130"/>
                    <a:pt x="128238" y="12130"/>
                    <a:pt x="141657" y="28089"/>
                  </a:cubicBezTo>
                  <a:cubicBezTo>
                    <a:pt x="151881" y="40857"/>
                    <a:pt x="153798" y="60648"/>
                    <a:pt x="147408" y="87460"/>
                  </a:cubicBezTo>
                  <a:cubicBezTo>
                    <a:pt x="143574" y="104059"/>
                    <a:pt x="136545" y="119380"/>
                    <a:pt x="127599" y="134064"/>
                  </a:cubicBezTo>
                  <a:cubicBezTo>
                    <a:pt x="125043" y="137894"/>
                    <a:pt x="123765" y="143001"/>
                    <a:pt x="125682" y="147470"/>
                  </a:cubicBezTo>
                  <a:cubicBezTo>
                    <a:pt x="128877" y="155769"/>
                    <a:pt x="135906" y="162153"/>
                    <a:pt x="144852" y="164707"/>
                  </a:cubicBezTo>
                  <a:cubicBezTo>
                    <a:pt x="149964" y="166622"/>
                    <a:pt x="155715" y="167260"/>
                    <a:pt x="161466" y="167899"/>
                  </a:cubicBezTo>
                  <a:cubicBezTo>
                    <a:pt x="174885" y="168537"/>
                    <a:pt x="188303" y="171729"/>
                    <a:pt x="199805" y="178113"/>
                  </a:cubicBezTo>
                  <a:cubicBezTo>
                    <a:pt x="200444" y="178752"/>
                    <a:pt x="201722" y="178752"/>
                    <a:pt x="203000" y="178752"/>
                  </a:cubicBezTo>
                  <a:cubicBezTo>
                    <a:pt x="206834" y="178752"/>
                    <a:pt x="209390" y="176198"/>
                    <a:pt x="209390" y="172368"/>
                  </a:cubicBezTo>
                  <a:cubicBezTo>
                    <a:pt x="209390" y="169814"/>
                    <a:pt x="208112" y="167899"/>
                    <a:pt x="206195" y="166622"/>
                  </a:cubicBezTo>
                  <a:lnTo>
                    <a:pt x="204278" y="166622"/>
                  </a:lnTo>
                  <a:close/>
                </a:path>
              </a:pathLst>
            </a:custGeom>
            <a:solidFill>
              <a:schemeClr val="tx2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4 - 3">
              <a:extLst>
                <a:ext uri="{FF2B5EF4-FFF2-40B4-BE49-F238E27FC236}">
                  <a16:creationId xmlns:a16="http://schemas.microsoft.com/office/drawing/2014/main" id="{94D45866-3B13-99E5-5413-D9E5CFC46100}"/>
                </a:ext>
              </a:extLst>
            </p:cNvPr>
            <p:cNvSpPr/>
            <p:nvPr/>
          </p:nvSpPr>
          <p:spPr>
            <a:xfrm>
              <a:off x="3391431" y="1482718"/>
              <a:ext cx="1071132" cy="914399"/>
            </a:xfrm>
            <a:custGeom>
              <a:avLst/>
              <a:gdLst>
                <a:gd name="connsiteX0" fmla="*/ 204278 w 209390"/>
                <a:gd name="connsiteY0" fmla="*/ 166622 h 178751"/>
                <a:gd name="connsiteX1" fmla="*/ 160827 w 209390"/>
                <a:gd name="connsiteY1" fmla="*/ 154492 h 178751"/>
                <a:gd name="connsiteX2" fmla="*/ 147408 w 209390"/>
                <a:gd name="connsiteY2" fmla="*/ 152577 h 178751"/>
                <a:gd name="connsiteX3" fmla="*/ 135906 w 209390"/>
                <a:gd name="connsiteY3" fmla="*/ 143640 h 178751"/>
                <a:gd name="connsiteX4" fmla="*/ 135906 w 209390"/>
                <a:gd name="connsiteY4" fmla="*/ 141724 h 178751"/>
                <a:gd name="connsiteX5" fmla="*/ 157632 w 209390"/>
                <a:gd name="connsiteY5" fmla="*/ 90652 h 178751"/>
                <a:gd name="connsiteX6" fmla="*/ 149325 w 209390"/>
                <a:gd name="connsiteY6" fmla="*/ 20429 h 178751"/>
                <a:gd name="connsiteX7" fmla="*/ 103317 w 209390"/>
                <a:gd name="connsiteY7" fmla="*/ 0 h 178751"/>
                <a:gd name="connsiteX8" fmla="*/ 103317 w 209390"/>
                <a:gd name="connsiteY8" fmla="*/ 0 h 178751"/>
                <a:gd name="connsiteX9" fmla="*/ 57310 w 209390"/>
                <a:gd name="connsiteY9" fmla="*/ 20429 h 178751"/>
                <a:gd name="connsiteX10" fmla="*/ 49003 w 209390"/>
                <a:gd name="connsiteY10" fmla="*/ 90652 h 178751"/>
                <a:gd name="connsiteX11" fmla="*/ 70728 w 209390"/>
                <a:gd name="connsiteY11" fmla="*/ 141724 h 178751"/>
                <a:gd name="connsiteX12" fmla="*/ 70728 w 209390"/>
                <a:gd name="connsiteY12" fmla="*/ 143640 h 178751"/>
                <a:gd name="connsiteX13" fmla="*/ 59227 w 209390"/>
                <a:gd name="connsiteY13" fmla="*/ 152577 h 178751"/>
                <a:gd name="connsiteX14" fmla="*/ 45808 w 209390"/>
                <a:gd name="connsiteY14" fmla="*/ 154492 h 178751"/>
                <a:gd name="connsiteX15" fmla="*/ 2995 w 209390"/>
                <a:gd name="connsiteY15" fmla="*/ 166622 h 178751"/>
                <a:gd name="connsiteX16" fmla="*/ 1078 w 209390"/>
                <a:gd name="connsiteY16" fmla="*/ 175560 h 178751"/>
                <a:gd name="connsiteX17" fmla="*/ 6829 w 209390"/>
                <a:gd name="connsiteY17" fmla="*/ 178752 h 178751"/>
                <a:gd name="connsiteX18" fmla="*/ 10024 w 209390"/>
                <a:gd name="connsiteY18" fmla="*/ 178113 h 178751"/>
                <a:gd name="connsiteX19" fmla="*/ 48364 w 209390"/>
                <a:gd name="connsiteY19" fmla="*/ 167899 h 178751"/>
                <a:gd name="connsiteX20" fmla="*/ 64978 w 209390"/>
                <a:gd name="connsiteY20" fmla="*/ 164707 h 178751"/>
                <a:gd name="connsiteX21" fmla="*/ 84147 w 209390"/>
                <a:gd name="connsiteY21" fmla="*/ 147470 h 178751"/>
                <a:gd name="connsiteX22" fmla="*/ 82231 w 209390"/>
                <a:gd name="connsiteY22" fmla="*/ 134064 h 178751"/>
                <a:gd name="connsiteX23" fmla="*/ 62422 w 209390"/>
                <a:gd name="connsiteY23" fmla="*/ 87460 h 178751"/>
                <a:gd name="connsiteX24" fmla="*/ 68173 w 209390"/>
                <a:gd name="connsiteY24" fmla="*/ 28089 h 178751"/>
                <a:gd name="connsiteX25" fmla="*/ 104595 w 209390"/>
                <a:gd name="connsiteY25" fmla="*/ 12130 h 178751"/>
                <a:gd name="connsiteX26" fmla="*/ 105234 w 209390"/>
                <a:gd name="connsiteY26" fmla="*/ 12130 h 178751"/>
                <a:gd name="connsiteX27" fmla="*/ 141657 w 209390"/>
                <a:gd name="connsiteY27" fmla="*/ 28089 h 178751"/>
                <a:gd name="connsiteX28" fmla="*/ 147408 w 209390"/>
                <a:gd name="connsiteY28" fmla="*/ 87460 h 178751"/>
                <a:gd name="connsiteX29" fmla="*/ 127599 w 209390"/>
                <a:gd name="connsiteY29" fmla="*/ 134064 h 178751"/>
                <a:gd name="connsiteX30" fmla="*/ 125682 w 209390"/>
                <a:gd name="connsiteY30" fmla="*/ 147470 h 178751"/>
                <a:gd name="connsiteX31" fmla="*/ 144852 w 209390"/>
                <a:gd name="connsiteY31" fmla="*/ 164707 h 178751"/>
                <a:gd name="connsiteX32" fmla="*/ 161466 w 209390"/>
                <a:gd name="connsiteY32" fmla="*/ 167899 h 178751"/>
                <a:gd name="connsiteX33" fmla="*/ 199805 w 209390"/>
                <a:gd name="connsiteY33" fmla="*/ 178113 h 178751"/>
                <a:gd name="connsiteX34" fmla="*/ 203000 w 209390"/>
                <a:gd name="connsiteY34" fmla="*/ 178752 h 178751"/>
                <a:gd name="connsiteX35" fmla="*/ 209390 w 209390"/>
                <a:gd name="connsiteY35" fmla="*/ 172368 h 178751"/>
                <a:gd name="connsiteX36" fmla="*/ 206195 w 209390"/>
                <a:gd name="connsiteY36" fmla="*/ 166622 h 178751"/>
                <a:gd name="connsiteX37" fmla="*/ 204278 w 209390"/>
                <a:gd name="connsiteY37" fmla="*/ 166622 h 17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9390" h="178751">
                  <a:moveTo>
                    <a:pt x="204278" y="166622"/>
                  </a:moveTo>
                  <a:cubicBezTo>
                    <a:pt x="190860" y="158961"/>
                    <a:pt x="176162" y="155131"/>
                    <a:pt x="160827" y="154492"/>
                  </a:cubicBezTo>
                  <a:cubicBezTo>
                    <a:pt x="156354" y="154492"/>
                    <a:pt x="151881" y="153854"/>
                    <a:pt x="147408" y="152577"/>
                  </a:cubicBezTo>
                  <a:cubicBezTo>
                    <a:pt x="142296" y="151300"/>
                    <a:pt x="138462" y="148108"/>
                    <a:pt x="135906" y="143640"/>
                  </a:cubicBezTo>
                  <a:cubicBezTo>
                    <a:pt x="135267" y="143001"/>
                    <a:pt x="135267" y="142363"/>
                    <a:pt x="135906" y="141724"/>
                  </a:cubicBezTo>
                  <a:cubicBezTo>
                    <a:pt x="146130" y="125764"/>
                    <a:pt x="153159" y="108528"/>
                    <a:pt x="157632" y="90652"/>
                  </a:cubicBezTo>
                  <a:cubicBezTo>
                    <a:pt x="165300" y="60009"/>
                    <a:pt x="162105" y="36389"/>
                    <a:pt x="149325" y="20429"/>
                  </a:cubicBezTo>
                  <a:cubicBezTo>
                    <a:pt x="137823" y="7022"/>
                    <a:pt x="120570" y="0"/>
                    <a:pt x="103317" y="0"/>
                  </a:cubicBezTo>
                  <a:lnTo>
                    <a:pt x="103317" y="0"/>
                  </a:lnTo>
                  <a:cubicBezTo>
                    <a:pt x="85426" y="0"/>
                    <a:pt x="68811" y="7661"/>
                    <a:pt x="57310" y="20429"/>
                  </a:cubicBezTo>
                  <a:cubicBezTo>
                    <a:pt x="44530" y="36389"/>
                    <a:pt x="41335" y="60009"/>
                    <a:pt x="49003" y="90652"/>
                  </a:cubicBezTo>
                  <a:cubicBezTo>
                    <a:pt x="53476" y="108528"/>
                    <a:pt x="60505" y="125764"/>
                    <a:pt x="70728" y="141724"/>
                  </a:cubicBezTo>
                  <a:cubicBezTo>
                    <a:pt x="71368" y="142363"/>
                    <a:pt x="71368" y="143001"/>
                    <a:pt x="70728" y="143640"/>
                  </a:cubicBezTo>
                  <a:cubicBezTo>
                    <a:pt x="68173" y="148108"/>
                    <a:pt x="64338" y="151300"/>
                    <a:pt x="59227" y="152577"/>
                  </a:cubicBezTo>
                  <a:cubicBezTo>
                    <a:pt x="54754" y="153854"/>
                    <a:pt x="50281" y="154492"/>
                    <a:pt x="45808" y="154492"/>
                  </a:cubicBezTo>
                  <a:cubicBezTo>
                    <a:pt x="30472" y="155131"/>
                    <a:pt x="16414" y="159600"/>
                    <a:pt x="2995" y="166622"/>
                  </a:cubicBezTo>
                  <a:cubicBezTo>
                    <a:pt x="-200" y="168537"/>
                    <a:pt x="-839" y="172368"/>
                    <a:pt x="1078" y="175560"/>
                  </a:cubicBezTo>
                  <a:cubicBezTo>
                    <a:pt x="2356" y="177475"/>
                    <a:pt x="4273" y="178752"/>
                    <a:pt x="6829" y="178752"/>
                  </a:cubicBezTo>
                  <a:cubicBezTo>
                    <a:pt x="8107" y="178752"/>
                    <a:pt x="9385" y="178752"/>
                    <a:pt x="10024" y="178113"/>
                  </a:cubicBezTo>
                  <a:cubicBezTo>
                    <a:pt x="21526" y="171729"/>
                    <a:pt x="34945" y="167899"/>
                    <a:pt x="48364" y="167899"/>
                  </a:cubicBezTo>
                  <a:cubicBezTo>
                    <a:pt x="54115" y="167899"/>
                    <a:pt x="59866" y="166622"/>
                    <a:pt x="64978" y="164707"/>
                  </a:cubicBezTo>
                  <a:cubicBezTo>
                    <a:pt x="73923" y="162153"/>
                    <a:pt x="80953" y="155769"/>
                    <a:pt x="84147" y="147470"/>
                  </a:cubicBezTo>
                  <a:cubicBezTo>
                    <a:pt x="85426" y="143001"/>
                    <a:pt x="84786" y="137894"/>
                    <a:pt x="82231" y="134064"/>
                  </a:cubicBezTo>
                  <a:cubicBezTo>
                    <a:pt x="73285" y="120019"/>
                    <a:pt x="66256" y="104059"/>
                    <a:pt x="62422" y="87460"/>
                  </a:cubicBezTo>
                  <a:cubicBezTo>
                    <a:pt x="56032" y="60648"/>
                    <a:pt x="57949" y="40857"/>
                    <a:pt x="68173" y="28089"/>
                  </a:cubicBezTo>
                  <a:cubicBezTo>
                    <a:pt x="77758" y="17875"/>
                    <a:pt x="90537" y="12130"/>
                    <a:pt x="104595" y="12130"/>
                  </a:cubicBezTo>
                  <a:lnTo>
                    <a:pt x="105234" y="12130"/>
                  </a:lnTo>
                  <a:cubicBezTo>
                    <a:pt x="105234" y="12130"/>
                    <a:pt x="128238" y="12130"/>
                    <a:pt x="141657" y="28089"/>
                  </a:cubicBezTo>
                  <a:cubicBezTo>
                    <a:pt x="151881" y="40857"/>
                    <a:pt x="153798" y="60648"/>
                    <a:pt x="147408" y="87460"/>
                  </a:cubicBezTo>
                  <a:cubicBezTo>
                    <a:pt x="143574" y="104059"/>
                    <a:pt x="136545" y="119380"/>
                    <a:pt x="127599" y="134064"/>
                  </a:cubicBezTo>
                  <a:cubicBezTo>
                    <a:pt x="125043" y="137894"/>
                    <a:pt x="123765" y="143001"/>
                    <a:pt x="125682" y="147470"/>
                  </a:cubicBezTo>
                  <a:cubicBezTo>
                    <a:pt x="128877" y="155769"/>
                    <a:pt x="135906" y="162153"/>
                    <a:pt x="144852" y="164707"/>
                  </a:cubicBezTo>
                  <a:cubicBezTo>
                    <a:pt x="149964" y="166622"/>
                    <a:pt x="155715" y="167260"/>
                    <a:pt x="161466" y="167899"/>
                  </a:cubicBezTo>
                  <a:cubicBezTo>
                    <a:pt x="174885" y="168537"/>
                    <a:pt x="188303" y="171729"/>
                    <a:pt x="199805" y="178113"/>
                  </a:cubicBezTo>
                  <a:cubicBezTo>
                    <a:pt x="200444" y="178752"/>
                    <a:pt x="201722" y="178752"/>
                    <a:pt x="203000" y="178752"/>
                  </a:cubicBezTo>
                  <a:cubicBezTo>
                    <a:pt x="206834" y="178752"/>
                    <a:pt x="209390" y="176198"/>
                    <a:pt x="209390" y="172368"/>
                  </a:cubicBezTo>
                  <a:cubicBezTo>
                    <a:pt x="209390" y="169814"/>
                    <a:pt x="208112" y="167899"/>
                    <a:pt x="206195" y="166622"/>
                  </a:cubicBezTo>
                  <a:lnTo>
                    <a:pt x="204278" y="166622"/>
                  </a:lnTo>
                  <a:close/>
                </a:path>
              </a:pathLst>
            </a:custGeom>
            <a:solidFill>
              <a:schemeClr val="tx2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6D21589-A8E0-CF0A-7D49-794AF12CE73E}"/>
                </a:ext>
              </a:extLst>
            </p:cNvPr>
            <p:cNvCxnSpPr>
              <a:cxnSpLocks/>
              <a:stCxn id="17" idx="2"/>
              <a:endCxn id="18" idx="0"/>
            </p:cNvCxnSpPr>
            <p:nvPr/>
          </p:nvCxnSpPr>
          <p:spPr>
            <a:xfrm flipH="1">
              <a:off x="2317184" y="4384675"/>
              <a:ext cx="650078" cy="508000"/>
            </a:xfrm>
            <a:prstGeom prst="line">
              <a:avLst/>
            </a:prstGeom>
            <a:ln w="317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E9C483-D0CD-8087-51E2-EB838363813C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>
              <a:off x="1996449" y="2420938"/>
              <a:ext cx="970813" cy="1049337"/>
            </a:xfrm>
            <a:prstGeom prst="line">
              <a:avLst/>
            </a:prstGeom>
            <a:ln w="317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FC6E23E-F874-F960-87C4-05235847044B}"/>
                </a:ext>
              </a:extLst>
            </p:cNvPr>
            <p:cNvCxnSpPr>
              <a:cxnSpLocks/>
              <a:stCxn id="17" idx="2"/>
              <a:endCxn id="19" idx="0"/>
            </p:cNvCxnSpPr>
            <p:nvPr/>
          </p:nvCxnSpPr>
          <p:spPr>
            <a:xfrm>
              <a:off x="2967262" y="4384675"/>
              <a:ext cx="637269" cy="508000"/>
            </a:xfrm>
            <a:prstGeom prst="line">
              <a:avLst/>
            </a:prstGeom>
            <a:ln w="317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1338CFE-1D78-F244-2AD6-402A79F17816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>
              <a:off x="2967262" y="2420938"/>
              <a:ext cx="0" cy="1049337"/>
            </a:xfrm>
            <a:prstGeom prst="line">
              <a:avLst/>
            </a:prstGeom>
            <a:ln w="317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9460D25-4691-B1AA-29D3-0B04A2D53E73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 flipH="1">
              <a:off x="2967262" y="2420938"/>
              <a:ext cx="935207" cy="1049337"/>
            </a:xfrm>
            <a:prstGeom prst="line">
              <a:avLst/>
            </a:prstGeom>
            <a:ln w="317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Graphic 4 - 2">
              <a:extLst>
                <a:ext uri="{FF2B5EF4-FFF2-40B4-BE49-F238E27FC236}">
                  <a16:creationId xmlns:a16="http://schemas.microsoft.com/office/drawing/2014/main" id="{570790D6-A368-642E-412F-D7BDEBF2D1D1}"/>
                </a:ext>
              </a:extLst>
            </p:cNvPr>
            <p:cNvSpPr/>
            <p:nvPr/>
          </p:nvSpPr>
          <p:spPr>
            <a:xfrm>
              <a:off x="4604263" y="1482718"/>
              <a:ext cx="1071132" cy="914399"/>
            </a:xfrm>
            <a:custGeom>
              <a:avLst/>
              <a:gdLst>
                <a:gd name="connsiteX0" fmla="*/ 204278 w 209390"/>
                <a:gd name="connsiteY0" fmla="*/ 166622 h 178751"/>
                <a:gd name="connsiteX1" fmla="*/ 160827 w 209390"/>
                <a:gd name="connsiteY1" fmla="*/ 154492 h 178751"/>
                <a:gd name="connsiteX2" fmla="*/ 147408 w 209390"/>
                <a:gd name="connsiteY2" fmla="*/ 152577 h 178751"/>
                <a:gd name="connsiteX3" fmla="*/ 135906 w 209390"/>
                <a:gd name="connsiteY3" fmla="*/ 143640 h 178751"/>
                <a:gd name="connsiteX4" fmla="*/ 135906 w 209390"/>
                <a:gd name="connsiteY4" fmla="*/ 141724 h 178751"/>
                <a:gd name="connsiteX5" fmla="*/ 157632 w 209390"/>
                <a:gd name="connsiteY5" fmla="*/ 90652 h 178751"/>
                <a:gd name="connsiteX6" fmla="*/ 149325 w 209390"/>
                <a:gd name="connsiteY6" fmla="*/ 20429 h 178751"/>
                <a:gd name="connsiteX7" fmla="*/ 103317 w 209390"/>
                <a:gd name="connsiteY7" fmla="*/ 0 h 178751"/>
                <a:gd name="connsiteX8" fmla="*/ 103317 w 209390"/>
                <a:gd name="connsiteY8" fmla="*/ 0 h 178751"/>
                <a:gd name="connsiteX9" fmla="*/ 57310 w 209390"/>
                <a:gd name="connsiteY9" fmla="*/ 20429 h 178751"/>
                <a:gd name="connsiteX10" fmla="*/ 49003 w 209390"/>
                <a:gd name="connsiteY10" fmla="*/ 90652 h 178751"/>
                <a:gd name="connsiteX11" fmla="*/ 70728 w 209390"/>
                <a:gd name="connsiteY11" fmla="*/ 141724 h 178751"/>
                <a:gd name="connsiteX12" fmla="*/ 70728 w 209390"/>
                <a:gd name="connsiteY12" fmla="*/ 143640 h 178751"/>
                <a:gd name="connsiteX13" fmla="*/ 59227 w 209390"/>
                <a:gd name="connsiteY13" fmla="*/ 152577 h 178751"/>
                <a:gd name="connsiteX14" fmla="*/ 45808 w 209390"/>
                <a:gd name="connsiteY14" fmla="*/ 154492 h 178751"/>
                <a:gd name="connsiteX15" fmla="*/ 2995 w 209390"/>
                <a:gd name="connsiteY15" fmla="*/ 166622 h 178751"/>
                <a:gd name="connsiteX16" fmla="*/ 1078 w 209390"/>
                <a:gd name="connsiteY16" fmla="*/ 175560 h 178751"/>
                <a:gd name="connsiteX17" fmla="*/ 6829 w 209390"/>
                <a:gd name="connsiteY17" fmla="*/ 178752 h 178751"/>
                <a:gd name="connsiteX18" fmla="*/ 10024 w 209390"/>
                <a:gd name="connsiteY18" fmla="*/ 178113 h 178751"/>
                <a:gd name="connsiteX19" fmla="*/ 48364 w 209390"/>
                <a:gd name="connsiteY19" fmla="*/ 167899 h 178751"/>
                <a:gd name="connsiteX20" fmla="*/ 64978 w 209390"/>
                <a:gd name="connsiteY20" fmla="*/ 164707 h 178751"/>
                <a:gd name="connsiteX21" fmla="*/ 84147 w 209390"/>
                <a:gd name="connsiteY21" fmla="*/ 147470 h 178751"/>
                <a:gd name="connsiteX22" fmla="*/ 82231 w 209390"/>
                <a:gd name="connsiteY22" fmla="*/ 134064 h 178751"/>
                <a:gd name="connsiteX23" fmla="*/ 62422 w 209390"/>
                <a:gd name="connsiteY23" fmla="*/ 87460 h 178751"/>
                <a:gd name="connsiteX24" fmla="*/ 68173 w 209390"/>
                <a:gd name="connsiteY24" fmla="*/ 28089 h 178751"/>
                <a:gd name="connsiteX25" fmla="*/ 104595 w 209390"/>
                <a:gd name="connsiteY25" fmla="*/ 12130 h 178751"/>
                <a:gd name="connsiteX26" fmla="*/ 105234 w 209390"/>
                <a:gd name="connsiteY26" fmla="*/ 12130 h 178751"/>
                <a:gd name="connsiteX27" fmla="*/ 141657 w 209390"/>
                <a:gd name="connsiteY27" fmla="*/ 28089 h 178751"/>
                <a:gd name="connsiteX28" fmla="*/ 147408 w 209390"/>
                <a:gd name="connsiteY28" fmla="*/ 87460 h 178751"/>
                <a:gd name="connsiteX29" fmla="*/ 127599 w 209390"/>
                <a:gd name="connsiteY29" fmla="*/ 134064 h 178751"/>
                <a:gd name="connsiteX30" fmla="*/ 125682 w 209390"/>
                <a:gd name="connsiteY30" fmla="*/ 147470 h 178751"/>
                <a:gd name="connsiteX31" fmla="*/ 144852 w 209390"/>
                <a:gd name="connsiteY31" fmla="*/ 164707 h 178751"/>
                <a:gd name="connsiteX32" fmla="*/ 161466 w 209390"/>
                <a:gd name="connsiteY32" fmla="*/ 167899 h 178751"/>
                <a:gd name="connsiteX33" fmla="*/ 199805 w 209390"/>
                <a:gd name="connsiteY33" fmla="*/ 178113 h 178751"/>
                <a:gd name="connsiteX34" fmla="*/ 203000 w 209390"/>
                <a:gd name="connsiteY34" fmla="*/ 178752 h 178751"/>
                <a:gd name="connsiteX35" fmla="*/ 209390 w 209390"/>
                <a:gd name="connsiteY35" fmla="*/ 172368 h 178751"/>
                <a:gd name="connsiteX36" fmla="*/ 206195 w 209390"/>
                <a:gd name="connsiteY36" fmla="*/ 166622 h 178751"/>
                <a:gd name="connsiteX37" fmla="*/ 204278 w 209390"/>
                <a:gd name="connsiteY37" fmla="*/ 166622 h 17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9390" h="178751">
                  <a:moveTo>
                    <a:pt x="204278" y="166622"/>
                  </a:moveTo>
                  <a:cubicBezTo>
                    <a:pt x="190860" y="158961"/>
                    <a:pt x="176162" y="155131"/>
                    <a:pt x="160827" y="154492"/>
                  </a:cubicBezTo>
                  <a:cubicBezTo>
                    <a:pt x="156354" y="154492"/>
                    <a:pt x="151881" y="153854"/>
                    <a:pt x="147408" y="152577"/>
                  </a:cubicBezTo>
                  <a:cubicBezTo>
                    <a:pt x="142296" y="151300"/>
                    <a:pt x="138462" y="148108"/>
                    <a:pt x="135906" y="143640"/>
                  </a:cubicBezTo>
                  <a:cubicBezTo>
                    <a:pt x="135267" y="143001"/>
                    <a:pt x="135267" y="142363"/>
                    <a:pt x="135906" y="141724"/>
                  </a:cubicBezTo>
                  <a:cubicBezTo>
                    <a:pt x="146130" y="125764"/>
                    <a:pt x="153159" y="108528"/>
                    <a:pt x="157632" y="90652"/>
                  </a:cubicBezTo>
                  <a:cubicBezTo>
                    <a:pt x="165300" y="60009"/>
                    <a:pt x="162105" y="36389"/>
                    <a:pt x="149325" y="20429"/>
                  </a:cubicBezTo>
                  <a:cubicBezTo>
                    <a:pt x="137823" y="7022"/>
                    <a:pt x="120570" y="0"/>
                    <a:pt x="103317" y="0"/>
                  </a:cubicBezTo>
                  <a:lnTo>
                    <a:pt x="103317" y="0"/>
                  </a:lnTo>
                  <a:cubicBezTo>
                    <a:pt x="85426" y="0"/>
                    <a:pt x="68811" y="7661"/>
                    <a:pt x="57310" y="20429"/>
                  </a:cubicBezTo>
                  <a:cubicBezTo>
                    <a:pt x="44530" y="36389"/>
                    <a:pt x="41335" y="60009"/>
                    <a:pt x="49003" y="90652"/>
                  </a:cubicBezTo>
                  <a:cubicBezTo>
                    <a:pt x="53476" y="108528"/>
                    <a:pt x="60505" y="125764"/>
                    <a:pt x="70728" y="141724"/>
                  </a:cubicBezTo>
                  <a:cubicBezTo>
                    <a:pt x="71368" y="142363"/>
                    <a:pt x="71368" y="143001"/>
                    <a:pt x="70728" y="143640"/>
                  </a:cubicBezTo>
                  <a:cubicBezTo>
                    <a:pt x="68173" y="148108"/>
                    <a:pt x="64338" y="151300"/>
                    <a:pt x="59227" y="152577"/>
                  </a:cubicBezTo>
                  <a:cubicBezTo>
                    <a:pt x="54754" y="153854"/>
                    <a:pt x="50281" y="154492"/>
                    <a:pt x="45808" y="154492"/>
                  </a:cubicBezTo>
                  <a:cubicBezTo>
                    <a:pt x="30472" y="155131"/>
                    <a:pt x="16414" y="159600"/>
                    <a:pt x="2995" y="166622"/>
                  </a:cubicBezTo>
                  <a:cubicBezTo>
                    <a:pt x="-200" y="168537"/>
                    <a:pt x="-839" y="172368"/>
                    <a:pt x="1078" y="175560"/>
                  </a:cubicBezTo>
                  <a:cubicBezTo>
                    <a:pt x="2356" y="177475"/>
                    <a:pt x="4273" y="178752"/>
                    <a:pt x="6829" y="178752"/>
                  </a:cubicBezTo>
                  <a:cubicBezTo>
                    <a:pt x="8107" y="178752"/>
                    <a:pt x="9385" y="178752"/>
                    <a:pt x="10024" y="178113"/>
                  </a:cubicBezTo>
                  <a:cubicBezTo>
                    <a:pt x="21526" y="171729"/>
                    <a:pt x="34945" y="167899"/>
                    <a:pt x="48364" y="167899"/>
                  </a:cubicBezTo>
                  <a:cubicBezTo>
                    <a:pt x="54115" y="167899"/>
                    <a:pt x="59866" y="166622"/>
                    <a:pt x="64978" y="164707"/>
                  </a:cubicBezTo>
                  <a:cubicBezTo>
                    <a:pt x="73923" y="162153"/>
                    <a:pt x="80953" y="155769"/>
                    <a:pt x="84147" y="147470"/>
                  </a:cubicBezTo>
                  <a:cubicBezTo>
                    <a:pt x="85426" y="143001"/>
                    <a:pt x="84786" y="137894"/>
                    <a:pt x="82231" y="134064"/>
                  </a:cubicBezTo>
                  <a:cubicBezTo>
                    <a:pt x="73285" y="120019"/>
                    <a:pt x="66256" y="104059"/>
                    <a:pt x="62422" y="87460"/>
                  </a:cubicBezTo>
                  <a:cubicBezTo>
                    <a:pt x="56032" y="60648"/>
                    <a:pt x="57949" y="40857"/>
                    <a:pt x="68173" y="28089"/>
                  </a:cubicBezTo>
                  <a:cubicBezTo>
                    <a:pt x="77758" y="17875"/>
                    <a:pt x="90537" y="12130"/>
                    <a:pt x="104595" y="12130"/>
                  </a:cubicBezTo>
                  <a:lnTo>
                    <a:pt x="105234" y="12130"/>
                  </a:lnTo>
                  <a:cubicBezTo>
                    <a:pt x="105234" y="12130"/>
                    <a:pt x="128238" y="12130"/>
                    <a:pt x="141657" y="28089"/>
                  </a:cubicBezTo>
                  <a:cubicBezTo>
                    <a:pt x="151881" y="40857"/>
                    <a:pt x="153798" y="60648"/>
                    <a:pt x="147408" y="87460"/>
                  </a:cubicBezTo>
                  <a:cubicBezTo>
                    <a:pt x="143574" y="104059"/>
                    <a:pt x="136545" y="119380"/>
                    <a:pt x="127599" y="134064"/>
                  </a:cubicBezTo>
                  <a:cubicBezTo>
                    <a:pt x="125043" y="137894"/>
                    <a:pt x="123765" y="143001"/>
                    <a:pt x="125682" y="147470"/>
                  </a:cubicBezTo>
                  <a:cubicBezTo>
                    <a:pt x="128877" y="155769"/>
                    <a:pt x="135906" y="162153"/>
                    <a:pt x="144852" y="164707"/>
                  </a:cubicBezTo>
                  <a:cubicBezTo>
                    <a:pt x="149964" y="166622"/>
                    <a:pt x="155715" y="167260"/>
                    <a:pt x="161466" y="167899"/>
                  </a:cubicBezTo>
                  <a:cubicBezTo>
                    <a:pt x="174885" y="168537"/>
                    <a:pt x="188303" y="171729"/>
                    <a:pt x="199805" y="178113"/>
                  </a:cubicBezTo>
                  <a:cubicBezTo>
                    <a:pt x="200444" y="178752"/>
                    <a:pt x="201722" y="178752"/>
                    <a:pt x="203000" y="178752"/>
                  </a:cubicBezTo>
                  <a:cubicBezTo>
                    <a:pt x="206834" y="178752"/>
                    <a:pt x="209390" y="176198"/>
                    <a:pt x="209390" y="172368"/>
                  </a:cubicBezTo>
                  <a:cubicBezTo>
                    <a:pt x="209390" y="169814"/>
                    <a:pt x="208112" y="167899"/>
                    <a:pt x="206195" y="166622"/>
                  </a:cubicBezTo>
                  <a:lnTo>
                    <a:pt x="204278" y="166622"/>
                  </a:lnTo>
                  <a:close/>
                </a:path>
              </a:pathLst>
            </a:custGeom>
            <a:solidFill>
              <a:srgbClr val="DA291C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DACF29-D278-28EA-8A91-BFF659A10536}"/>
                </a:ext>
              </a:extLst>
            </p:cNvPr>
            <p:cNvSpPr/>
            <p:nvPr/>
          </p:nvSpPr>
          <p:spPr bwMode="gray">
            <a:xfrm>
              <a:off x="1884588" y="3470275"/>
              <a:ext cx="2165348" cy="9144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cs-CZ" sz="2400" b="1" dirty="0">
                  <a:solidFill>
                    <a:schemeClr val="bg1"/>
                  </a:solidFill>
                </a:rPr>
                <a:t>HOLDING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02E2DB-48E8-1C95-08C2-D1D593CD5332}"/>
                </a:ext>
              </a:extLst>
            </p:cNvPr>
            <p:cNvSpPr/>
            <p:nvPr/>
          </p:nvSpPr>
          <p:spPr bwMode="gray">
            <a:xfrm>
              <a:off x="1743415" y="4892675"/>
              <a:ext cx="1147538" cy="914400"/>
            </a:xfrm>
            <a:prstGeom prst="rect">
              <a:avLst/>
            </a:prstGeom>
            <a:solidFill>
              <a:schemeClr val="accent3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cs-CZ" sz="5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AAA18D-E8CA-4438-1587-86C91AB04825}"/>
                </a:ext>
              </a:extLst>
            </p:cNvPr>
            <p:cNvSpPr/>
            <p:nvPr/>
          </p:nvSpPr>
          <p:spPr bwMode="gray">
            <a:xfrm>
              <a:off x="3030762" y="4892675"/>
              <a:ext cx="1147538" cy="914400"/>
            </a:xfrm>
            <a:prstGeom prst="rect">
              <a:avLst/>
            </a:prstGeom>
            <a:solidFill>
              <a:schemeClr val="accent3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cs-CZ" sz="54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CB1DA0-D0FF-74D9-74D8-895199D93EB0}"/>
                </a:ext>
              </a:extLst>
            </p:cNvPr>
            <p:cNvSpPr txBox="1"/>
            <p:nvPr/>
          </p:nvSpPr>
          <p:spPr>
            <a:xfrm>
              <a:off x="4114800" y="2890032"/>
              <a:ext cx="16192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400" b="1" dirty="0">
                  <a:solidFill>
                    <a:srgbClr val="C4D600"/>
                  </a:solidFill>
                </a:rPr>
                <a:t>Purchase price for business share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20720B-0734-AAF0-AC06-99CDA4E8E168}"/>
                </a:ext>
              </a:extLst>
            </p:cNvPr>
            <p:cNvSpPr txBox="1"/>
            <p:nvPr/>
          </p:nvSpPr>
          <p:spPr>
            <a:xfrm>
              <a:off x="4010239" y="4435475"/>
              <a:ext cx="57053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C4D600"/>
                  </a:solidFill>
                </a:rPr>
                <a:t>Profit</a:t>
              </a:r>
              <a:endParaRPr lang="cs-CZ" sz="1200" b="1" dirty="0">
                <a:solidFill>
                  <a:srgbClr val="C4D600"/>
                </a:solidFill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649AA3F-37CD-3914-53D6-1C318AFB3B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6997" y="4421702"/>
              <a:ext cx="0" cy="396000"/>
            </a:xfrm>
            <a:prstGeom prst="line">
              <a:avLst/>
            </a:prstGeom>
            <a:ln w="31750">
              <a:solidFill>
                <a:srgbClr val="C4D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7ED682-EA8A-11A6-BDF1-0004387A96DD}"/>
                </a:ext>
              </a:extLst>
            </p:cNvPr>
            <p:cNvSpPr txBox="1"/>
            <p:nvPr/>
          </p:nvSpPr>
          <p:spPr>
            <a:xfrm>
              <a:off x="4844389" y="5184364"/>
              <a:ext cx="116445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400" b="1" dirty="0">
                  <a:solidFill>
                    <a:srgbClr val="C4D600"/>
                  </a:solidFill>
                </a:rPr>
                <a:t>Bank loan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D65B428-59DA-A07E-EAD3-2AC6D74AE8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7200" y="5338253"/>
              <a:ext cx="570512" cy="0"/>
            </a:xfrm>
            <a:prstGeom prst="line">
              <a:avLst/>
            </a:prstGeom>
            <a:ln w="31750">
              <a:solidFill>
                <a:srgbClr val="C4D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344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3431C7-DC70-5716-2C8D-59D9C2EDE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Signature features of abuse of law in Czech application practice </a:t>
            </a:r>
          </a:p>
          <a:p>
            <a:pPr marL="590550" lvl="2" indent="-285750"/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transactions between related parties, holdings in jurisdictions like Cyprus, speed of transactions, rather internal reasons for the transactions at stake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1800" b="1" dirty="0"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Cases of abuse of law are cases of moral impression</a:t>
            </a:r>
            <a:endParaRPr lang="en-US" sz="1800" b="1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90550" lvl="2" indent="-285750"/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Is it permissible in public law and </a:t>
            </a:r>
            <a:r>
              <a:rPr lang="en-US" sz="1800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what about 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legal certainty of taxpayers?</a:t>
            </a:r>
            <a:endParaRPr lang="en-US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90550" lvl="2" indent="-285750"/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It is applied in grey zones, not only in black one</a:t>
            </a:r>
          </a:p>
          <a:p>
            <a:pPr marL="590550" lvl="2" indent="-285750"/>
            <a:r>
              <a:rPr lang="en-US" sz="1800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How is that compatible with notion that abuse of law should be applied as a last resort?</a:t>
            </a:r>
          </a:p>
          <a:p>
            <a:pPr marL="590550" lvl="2" indent="-285750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What does it mean – if the predominant purpose is to get tax advantage? If the transaction has no other explanation than taxes?</a:t>
            </a:r>
          </a:p>
          <a:p>
            <a:pPr lvl="2" indent="0">
              <a:buNone/>
            </a:pP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C5D8FF-5FA7-E0A2-FB82-6E2F7862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6BC25"/>
                </a:solidFill>
              </a:rPr>
              <a:t>Lessons learned and 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267343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177615" y="1676400"/>
            <a:ext cx="6684642" cy="468885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baseline="0"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 algn="ctr"/>
            <a:endParaRPr lang="cs-CZ" sz="1000" dirty="0"/>
          </a:p>
          <a:p>
            <a:pPr lvl="0" algn="ctr"/>
            <a:endParaRPr lang="cs-CZ" sz="1000" dirty="0"/>
          </a:p>
          <a:p>
            <a:pPr lvl="0" algn="ctr"/>
            <a:endParaRPr lang="cs-CZ" sz="1000" dirty="0"/>
          </a:p>
          <a:p>
            <a:pPr lvl="0" algn="ctr"/>
            <a:endParaRPr lang="cs-CZ" sz="1000" dirty="0"/>
          </a:p>
          <a:p>
            <a:pPr lvl="0" algn="ctr"/>
            <a:endParaRPr lang="cs-CZ" sz="1000" dirty="0"/>
          </a:p>
          <a:p>
            <a:pPr lvl="0" algn="ctr"/>
            <a:endParaRPr lang="cs-CZ" sz="1000" dirty="0"/>
          </a:p>
          <a:p>
            <a:pPr lvl="0" algn="ctr"/>
            <a:endParaRPr lang="cs-CZ" sz="1000" dirty="0"/>
          </a:p>
          <a:p>
            <a:pPr lvl="0" algn="ctr"/>
            <a:endParaRPr lang="cs-CZ" sz="1000" dirty="0"/>
          </a:p>
          <a:p>
            <a:pPr lvl="0" algn="ctr"/>
            <a:endParaRPr lang="cs-CZ" sz="1000" dirty="0"/>
          </a:p>
          <a:p>
            <a:pPr lvl="0" algn="ctr"/>
            <a:endParaRPr lang="cs-CZ" sz="1000" dirty="0"/>
          </a:p>
          <a:p>
            <a:pPr lvl="0" algn="ctr"/>
            <a:endParaRPr lang="cs-CZ" sz="1000" dirty="0"/>
          </a:p>
          <a:p>
            <a:pPr lvl="0" algn="ctr"/>
            <a:endParaRPr lang="cs-CZ" sz="1000" dirty="0"/>
          </a:p>
          <a:p>
            <a:pPr lvl="0" algn="ctr"/>
            <a:endParaRPr lang="cs-CZ" sz="1000" dirty="0">
              <a:solidFill>
                <a:srgbClr val="86BC25"/>
              </a:solidFill>
            </a:endParaRPr>
          </a:p>
          <a:p>
            <a:pPr lvl="0" algn="ctr"/>
            <a:r>
              <a:rPr lang="cs-CZ" sz="2000" b="1" dirty="0">
                <a:solidFill>
                  <a:srgbClr val="86BC25"/>
                </a:solidFill>
              </a:rPr>
              <a:t>Thank you for your attention</a:t>
            </a:r>
            <a:r>
              <a:rPr lang="en-US" sz="2000" b="1" dirty="0">
                <a:solidFill>
                  <a:srgbClr val="86BC25"/>
                </a:solidFill>
              </a:rPr>
              <a:t>!</a:t>
            </a:r>
            <a:endParaRPr lang="cs-CZ" sz="2000" b="1" dirty="0">
              <a:solidFill>
                <a:srgbClr val="86BC25"/>
              </a:solidFill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18940" y="3179037"/>
            <a:ext cx="2577760" cy="25551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900" dirty="0"/>
              <a:t>Deloitte Legal s.r.o., advokátní kancelář</a:t>
            </a:r>
            <a:br>
              <a:rPr lang="cs-CZ" sz="900" dirty="0"/>
            </a:br>
            <a:r>
              <a:rPr lang="cs-CZ" sz="900" dirty="0"/>
              <a:t>Sídlo: Italská 2581/67, 120 00 Praha 2</a:t>
            </a:r>
          </a:p>
          <a:p>
            <a:pPr>
              <a:spcAft>
                <a:spcPts val="600"/>
              </a:spcAft>
            </a:pPr>
            <a:r>
              <a:rPr lang="cs-CZ" sz="900" dirty="0"/>
              <a:t>Tel.: +420 246 042 500</a:t>
            </a:r>
            <a:br>
              <a:rPr lang="cs-CZ" sz="900" dirty="0"/>
            </a:br>
            <a:r>
              <a:rPr lang="cs-CZ" sz="900" dirty="0"/>
              <a:t>www.deloittelegal.cz</a:t>
            </a:r>
          </a:p>
          <a:p>
            <a:pPr>
              <a:spcAft>
                <a:spcPts val="600"/>
              </a:spcAft>
            </a:pPr>
            <a:endParaRPr lang="cs-CZ" sz="900" dirty="0"/>
          </a:p>
          <a:p>
            <a:pPr>
              <a:spcAft>
                <a:spcPts val="600"/>
              </a:spcAft>
            </a:pPr>
            <a:endParaRPr lang="cs-CZ" sz="900" dirty="0"/>
          </a:p>
          <a:p>
            <a:pPr>
              <a:spcAft>
                <a:spcPts val="600"/>
              </a:spcAft>
            </a:pPr>
            <a:endParaRPr lang="cs-CZ" sz="900" dirty="0"/>
          </a:p>
          <a:p>
            <a:pPr>
              <a:spcAft>
                <a:spcPts val="600"/>
              </a:spcAft>
            </a:pPr>
            <a:endParaRPr lang="cs-CZ" sz="900" dirty="0"/>
          </a:p>
          <a:p>
            <a:pPr>
              <a:spcAft>
                <a:spcPts val="600"/>
              </a:spcAft>
            </a:pPr>
            <a:endParaRPr lang="cs-CZ" sz="900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0271124" y="1872443"/>
            <a:ext cx="1829139" cy="1201053"/>
          </a:xfrm>
        </p:spPr>
        <p:txBody>
          <a:bodyPr lIns="0"/>
          <a:lstStyle>
            <a:lvl1pPr marL="85725" marR="0" indent="0" algn="l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 baseline="0"/>
            </a:lvl1pPr>
          </a:lstStyle>
          <a:p>
            <a:pPr marL="0">
              <a:spcAft>
                <a:spcPts val="300"/>
              </a:spcAft>
            </a:pPr>
            <a:r>
              <a:rPr lang="cs-CZ" b="1" dirty="0"/>
              <a:t>Jiřina Procházková</a:t>
            </a:r>
          </a:p>
          <a:p>
            <a:pPr marL="0" lvl="0">
              <a:spcAft>
                <a:spcPts val="300"/>
              </a:spcAft>
            </a:pPr>
            <a:r>
              <a:rPr lang="cs-CZ" dirty="0"/>
              <a:t>Partner| Advokátka</a:t>
            </a:r>
            <a:br>
              <a:rPr lang="cs-CZ" dirty="0"/>
            </a:br>
            <a:r>
              <a:rPr lang="cs-CZ" dirty="0"/>
              <a:t>Deloitte Legal s.r.o., advokátní kancelář</a:t>
            </a:r>
          </a:p>
          <a:p>
            <a:pPr marL="0">
              <a:spcAft>
                <a:spcPts val="300"/>
              </a:spcAft>
            </a:pPr>
            <a:r>
              <a:rPr lang="cs-CZ" dirty="0"/>
              <a:t>T: +420 777 293 481</a:t>
            </a:r>
            <a:br>
              <a:rPr lang="cs-CZ" dirty="0">
                <a:highlight>
                  <a:srgbClr val="FFFF00"/>
                </a:highlight>
              </a:rPr>
            </a:br>
            <a:r>
              <a:rPr lang="cs-CZ" dirty="0"/>
              <a:t>E: jprochazkova@deloitteCE.com</a:t>
            </a:r>
            <a:endParaRPr lang="cs-CZ" dirty="0">
              <a:solidFill>
                <a:srgbClr val="ED8B00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2EF385-0FF5-C646-D8A6-D6497BA3B36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95300" y="1676390"/>
            <a:ext cx="1539875" cy="4688461"/>
          </a:xfrm>
        </p:spPr>
        <p:txBody>
          <a:bodyPr/>
          <a:lstStyle/>
          <a:p>
            <a:pPr lvl="0">
              <a:spcAft>
                <a:spcPts val="0"/>
              </a:spcAft>
            </a:pPr>
            <a:endParaRPr lang="cs-CZ" noProof="0" dirty="0"/>
          </a:p>
          <a:p>
            <a:pPr lvl="0">
              <a:spcAft>
                <a:spcPts val="0"/>
              </a:spcAft>
            </a:pPr>
            <a:br>
              <a:rPr lang="cs-CZ" noProof="0" dirty="0"/>
            </a:br>
            <a:endParaRPr lang="cs-C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19FC2-3C6A-19A6-0947-926F1DFD5A6E}"/>
              </a:ext>
            </a:extLst>
          </p:cNvPr>
          <p:cNvSpPr txBox="1"/>
          <p:nvPr/>
        </p:nvSpPr>
        <p:spPr>
          <a:xfrm>
            <a:off x="9118600" y="1687777"/>
            <a:ext cx="87241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s-CZ" sz="1200" b="1" spc="300" dirty="0">
                <a:solidFill>
                  <a:schemeClr val="accent1"/>
                </a:solidFill>
              </a:rPr>
              <a:t>KONTAKT</a:t>
            </a:r>
          </a:p>
        </p:txBody>
      </p:sp>
      <p:pic>
        <p:nvPicPr>
          <p:cNvPr id="9" name="Picture Placeholder 8" descr="A person in a blue dress&#10;&#10;Description automatically generated">
            <a:extLst>
              <a:ext uri="{FF2B5EF4-FFF2-40B4-BE49-F238E27FC236}">
                <a16:creationId xmlns:a16="http://schemas.microsoft.com/office/drawing/2014/main" id="{1817AB69-4121-969A-7548-230A521F25A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/>
          <a:srcRect l="286" r="286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619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5_Deloitte Brand Theme">
  <a:themeElements>
    <a:clrScheme name="Custom 3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Proposal_ENG_master_template.pptx" id="{E65762EA-6B98-4C96-A36F-F4A3C455005E}" vid="{D327D01F-9495-4023-9110-178E51D13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85901DB3E41F488B86D9CE5033A493" ma:contentTypeVersion="18" ma:contentTypeDescription="Create a new document." ma:contentTypeScope="" ma:versionID="7454f696f47250e070d725d8a698b114">
  <xsd:schema xmlns:xsd="http://www.w3.org/2001/XMLSchema" xmlns:xs="http://www.w3.org/2001/XMLSchema" xmlns:p="http://schemas.microsoft.com/office/2006/metadata/properties" xmlns:ns2="dc1be901-7884-47a7-bb78-b19fea5cc4a6" xmlns:ns3="2a23f6b8-5e63-40ec-980c-0c4fa5260c11" targetNamespace="http://schemas.microsoft.com/office/2006/metadata/properties" ma:root="true" ma:fieldsID="9328cf819d1caf990417d845e9d39400" ns2:_="" ns3:_="">
    <xsd:import namespace="dc1be901-7884-47a7-bb78-b19fea5cc4a6"/>
    <xsd:import namespace="2a23f6b8-5e63-40ec-980c-0c4fa5260c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1be901-7884-47a7-bb78-b19fea5cc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98d900d-0589-4081-96eb-513de833a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23f6b8-5e63-40ec-980c-0c4fa5260c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4e05ac1-3179-4c20-8301-cdcaadadfcb0}" ma:internalName="TaxCatchAll" ma:showField="CatchAllData" ma:web="2a23f6b8-5e63-40ec-980c-0c4fa5260c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1be901-7884-47a7-bb78-b19fea5cc4a6">
      <Terms xmlns="http://schemas.microsoft.com/office/infopath/2007/PartnerControls"/>
    </lcf76f155ced4ddcb4097134ff3c332f>
    <TaxCatchAll xmlns="2a23f6b8-5e63-40ec-980c-0c4fa5260c11" xsi:nil="true"/>
    <SharedWithUsers xmlns="2a23f6b8-5e63-40ec-980c-0c4fa5260c11">
      <UserInfo>
        <DisplayName>CE CZ Tax&amp;Legal Legal Students Admin</DisplayName>
        <AccountId>129</AccountId>
        <AccountType/>
      </UserInfo>
      <UserInfo>
        <DisplayName>Bozinovova, Alexandra</DisplayName>
        <AccountId>313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43DCC1A-D683-4D60-927B-8A5E0AFB4688}">
  <ds:schemaRefs>
    <ds:schemaRef ds:uri="2a23f6b8-5e63-40ec-980c-0c4fa5260c11"/>
    <ds:schemaRef ds:uri="dc1be901-7884-47a7-bb78-b19fea5cc4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12E9EB6-BE14-4E9B-B53A-6D95BDD731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05E49B-70B5-4FEC-89D5-F69F52BE5B81}">
  <ds:schemaRefs>
    <ds:schemaRef ds:uri="2a23f6b8-5e63-40ec-980c-0c4fa5260c11"/>
    <ds:schemaRef ds:uri="dc1be901-7884-47a7-bb78-b19fea5cc4a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Proposal_ENG_master_template</Template>
  <TotalTime>934</TotalTime>
  <Words>809</Words>
  <Application>Microsoft Office PowerPoint</Application>
  <PresentationFormat>Widescreen</PresentationFormat>
  <Paragraphs>76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Cambria</vt:lpstr>
      <vt:lpstr>Times New Roman</vt:lpstr>
      <vt:lpstr>Verdana</vt:lpstr>
      <vt:lpstr>Wingdings 2</vt:lpstr>
      <vt:lpstr>5_Deloitte Brand Theme</vt:lpstr>
      <vt:lpstr>think-cell Slide</vt:lpstr>
      <vt:lpstr>Application of abuse of tax law  in the Czech Republic </vt:lpstr>
      <vt:lpstr>PowerPoint Presentation</vt:lpstr>
      <vt:lpstr>Application of the concept of abuse of law in CZ</vt:lpstr>
      <vt:lpstr>Case law on abuse of law I. – tax deductibility of interest from acquisition financing</vt:lpstr>
      <vt:lpstr>Case law on abuse of law II. - tax treatment of profit distribution from a limited liability  company to holding - judgment of the Supreme Administrative Court, file No. 10 Afs 16/2023 – 78,  dated 23 July 2024  </vt:lpstr>
      <vt:lpstr>Lessons learned and questions for 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Deloitte Legal</dc:creator>
  <cp:lastModifiedBy>Deloitte Legal</cp:lastModifiedBy>
  <cp:revision>6</cp:revision>
  <cp:lastPrinted>2014-06-25T02:16:22Z</cp:lastPrinted>
  <dcterms:created xsi:type="dcterms:W3CDTF">2025-01-19T20:51:52Z</dcterms:created>
  <dcterms:modified xsi:type="dcterms:W3CDTF">2025-01-20T12:31:06Z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0x010100DD85901DB3E41F488B86D9CE5033A493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2021-12-29T17:45:19Z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ea125b75-a450-4b6e-bbb7-4f046f1a758d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ediaServiceImageTags">
    <vt:lpwstr/>
  </property>
</Properties>
</file>