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4"/>
  </p:sldMasterIdLst>
  <p:notesMasterIdLst>
    <p:notesMasterId r:id="rId6"/>
  </p:notesMasterIdLst>
  <p:handoutMasterIdLst>
    <p:handoutMasterId r:id="rId7"/>
  </p:handoutMasterIdLst>
  <p:sldIdLst>
    <p:sldId id="296" r:id="rId5"/>
  </p:sldIdLst>
  <p:sldSz cx="12192000" cy="6858000"/>
  <p:notesSz cx="6858000" cy="9144000"/>
  <p:defaultTextStyle>
    <a:defPPr rtl="0">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82" d="100"/>
          <a:sy n="82" d="100"/>
        </p:scale>
        <p:origin x="629" y="77"/>
      </p:cViewPr>
      <p:guideLst/>
    </p:cSldViewPr>
  </p:slid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é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Zástupný symbol pro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927DCA4C-7825-44A0-B31A-4BAD6120D580}" type="datetime1">
              <a:rPr lang="cs-CZ" smtClean="0"/>
              <a:t>20.01.2025</a:t>
            </a:fld>
            <a:endParaRPr lang="en-US" dirty="0"/>
          </a:p>
        </p:txBody>
      </p:sp>
      <p:sp>
        <p:nvSpPr>
          <p:cNvPr id="4" name="Zástupný symbol pro zápatí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Zástupný symbol pro číslo snímk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975D426-A9DD-4244-A2CE-1FB6623742C7}" type="slidenum">
              <a:rPr lang="en-US" smtClean="0"/>
              <a:t>‹#›</a:t>
            </a:fld>
            <a:endParaRPr lang="en-US"/>
          </a:p>
        </p:txBody>
      </p:sp>
    </p:spTree>
    <p:extLst>
      <p:ext uri="{BB962C8B-B14F-4D97-AF65-F5344CB8AC3E}">
        <p14:creationId xmlns:p14="http://schemas.microsoft.com/office/powerpoint/2010/main" val="88248445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é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51CCFE8D-08E6-40AC-BF4B-494C67BC535C}" type="datetime1">
              <a:rPr lang="cs-CZ" smtClean="0"/>
              <a:t>20.01.2025</a:t>
            </a:fld>
            <a:endParaRPr lang="en-US"/>
          </a:p>
        </p:txBody>
      </p:sp>
      <p:sp>
        <p:nvSpPr>
          <p:cNvPr id="4" name="Zástupný symbol obrázku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cs"/>
              <a:t>Kliknutím můžete upravit styly předlohy textu.</a:t>
            </a:r>
            <a:endParaRPr lang="en-US"/>
          </a:p>
          <a:p>
            <a:pPr lvl="1" rtl="0"/>
            <a:r>
              <a:rPr lang="cs"/>
              <a:t>Druhá úroveň</a:t>
            </a:r>
          </a:p>
          <a:p>
            <a:pPr lvl="2" rtl="0"/>
            <a:r>
              <a:rPr lang="cs"/>
              <a:t>Třetí úroveň</a:t>
            </a:r>
          </a:p>
          <a:p>
            <a:pPr lvl="3" rtl="0"/>
            <a:r>
              <a:rPr lang="cs"/>
              <a:t>Čtvrtá úroveň</a:t>
            </a:r>
          </a:p>
          <a:p>
            <a:pPr lvl="4" rtl="0"/>
            <a:r>
              <a:rPr lang="cs"/>
              <a:t>Pátá úroveň</a:t>
            </a:r>
            <a:endParaRPr lang="en-US"/>
          </a:p>
        </p:txBody>
      </p:sp>
      <p:sp>
        <p:nvSpPr>
          <p:cNvPr id="6" name="Zástupné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1B41D33-19C8-4450-B3C5-BE83E9C8F0BC}" type="slidenum">
              <a:rPr lang="en-US" smtClean="0"/>
              <a:t>‹#›</a:t>
            </a:fld>
            <a:endParaRPr lang="en-US"/>
          </a:p>
        </p:txBody>
      </p:sp>
    </p:spTree>
    <p:extLst>
      <p:ext uri="{BB962C8B-B14F-4D97-AF65-F5344CB8AC3E}">
        <p14:creationId xmlns:p14="http://schemas.microsoft.com/office/powerpoint/2010/main" val="3571455252"/>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Obdélník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Nadpis 1"/>
          <p:cNvSpPr>
            <a:spLocks noGrp="1"/>
          </p:cNvSpPr>
          <p:nvPr>
            <p:ph type="ctrTitle"/>
          </p:nvPr>
        </p:nvSpPr>
        <p:spPr>
          <a:xfrm>
            <a:off x="581191" y="1020431"/>
            <a:ext cx="10993549" cy="1475013"/>
          </a:xfrm>
          <a:effectLst/>
        </p:spPr>
        <p:txBody>
          <a:bodyPr rtlCol="0" anchor="b">
            <a:normAutofit/>
          </a:bodyPr>
          <a:lstStyle>
            <a:lvl1pPr>
              <a:defRPr sz="3600">
                <a:solidFill>
                  <a:schemeClr val="tx1">
                    <a:lumMod val="75000"/>
                    <a:lumOff val="25000"/>
                  </a:schemeClr>
                </a:solidFill>
              </a:defRPr>
            </a:lvl1pPr>
          </a:lstStyle>
          <a:p>
            <a:pPr rtl="0"/>
            <a:r>
              <a:rPr lang="cs-CZ"/>
              <a:t>Kliknutím lze upravit styl.</a:t>
            </a:r>
            <a:endParaRPr lang="en-US" dirty="0"/>
          </a:p>
        </p:txBody>
      </p:sp>
      <p:sp>
        <p:nvSpPr>
          <p:cNvPr id="3" name="Podnadpis 2"/>
          <p:cNvSpPr>
            <a:spLocks noGrp="1"/>
          </p:cNvSpPr>
          <p:nvPr>
            <p:ph type="subTitle" idx="1"/>
          </p:nvPr>
        </p:nvSpPr>
        <p:spPr>
          <a:xfrm>
            <a:off x="581194" y="2495445"/>
            <a:ext cx="10993546" cy="590321"/>
          </a:xfrm>
        </p:spPr>
        <p:txBody>
          <a:bodyPr rtlCol="0"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cs-CZ"/>
              <a:t>Kliknutím můžete upravit styl předlohy.</a:t>
            </a:r>
            <a:endParaRPr lang="en-US" dirty="0"/>
          </a:p>
        </p:txBody>
      </p:sp>
      <p:sp>
        <p:nvSpPr>
          <p:cNvPr id="8" name="Zástupný symbol pro datum 7">
            <a:extLst>
              <a:ext uri="{FF2B5EF4-FFF2-40B4-BE49-F238E27FC236}">
                <a16:creationId xmlns:a16="http://schemas.microsoft.com/office/drawing/2014/main" id="{7FA0ACE7-29A8-47D3-A7D9-257B711D8023}"/>
              </a:ext>
            </a:extLst>
          </p:cNvPr>
          <p:cNvSpPr>
            <a:spLocks noGrp="1"/>
          </p:cNvSpPr>
          <p:nvPr>
            <p:ph type="dt" sz="half" idx="10"/>
          </p:nvPr>
        </p:nvSpPr>
        <p:spPr/>
        <p:txBody>
          <a:bodyPr rtlCol="0"/>
          <a:lstStyle/>
          <a:p>
            <a:pPr rtl="0"/>
            <a:fld id="{A8EC4697-A511-4167-98D5-E240268A2670}" type="datetime1">
              <a:rPr lang="cs-CZ" smtClean="0"/>
              <a:t>20.01.2025</a:t>
            </a:fld>
            <a:endParaRPr lang="en-US" dirty="0"/>
          </a:p>
        </p:txBody>
      </p:sp>
      <p:sp>
        <p:nvSpPr>
          <p:cNvPr id="9" name="Zástupný symbol pro zápatí 8">
            <a:extLst>
              <a:ext uri="{FF2B5EF4-FFF2-40B4-BE49-F238E27FC236}">
                <a16:creationId xmlns:a16="http://schemas.microsoft.com/office/drawing/2014/main" id="{DEC604B9-52E9-4810-8359-47206518D038}"/>
              </a:ext>
            </a:extLst>
          </p:cNvPr>
          <p:cNvSpPr>
            <a:spLocks noGrp="1"/>
          </p:cNvSpPr>
          <p:nvPr>
            <p:ph type="ftr" sz="quarter" idx="11"/>
          </p:nvPr>
        </p:nvSpPr>
        <p:spPr/>
        <p:txBody>
          <a:bodyPr rtlCol="0"/>
          <a:lstStyle/>
          <a:p>
            <a:pPr rtl="0"/>
            <a:endParaRPr lang="en-US" dirty="0"/>
          </a:p>
        </p:txBody>
      </p:sp>
      <p:sp>
        <p:nvSpPr>
          <p:cNvPr id="10" name="Zástupný symbol pro číslo snímku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9" name="Nadpis 1"/>
          <p:cNvSpPr>
            <a:spLocks noGrp="1"/>
          </p:cNvSpPr>
          <p:nvPr>
            <p:ph type="title"/>
          </p:nvPr>
        </p:nvSpPr>
        <p:spPr>
          <a:xfrm>
            <a:off x="581192" y="702156"/>
            <a:ext cx="11029616" cy="1013800"/>
          </a:xfrm>
        </p:spPr>
        <p:txBody>
          <a:bodyPr rtlCol="0"/>
          <a:lstStyle/>
          <a:p>
            <a:pPr rtl="0"/>
            <a:r>
              <a:rPr lang="cs-CZ"/>
              <a:t>Kliknutím lze upravit styl.</a:t>
            </a:r>
            <a:endParaRPr lang="en-US" dirty="0"/>
          </a:p>
        </p:txBody>
      </p:sp>
      <p:sp>
        <p:nvSpPr>
          <p:cNvPr id="3" name="Zástupný symbol pro svislý text 2"/>
          <p:cNvSpPr>
            <a:spLocks noGrp="1"/>
          </p:cNvSpPr>
          <p:nvPr>
            <p:ph type="body" orient="vert" idx="1"/>
          </p:nvPr>
        </p:nvSpPr>
        <p:spPr/>
        <p:txBody>
          <a:bodyPr vert="eaVert" rtlCol="0" anchor="t"/>
          <a:lstStyle>
            <a:lvl1pPr algn="l">
              <a:defRPr/>
            </a:lvl1pPr>
            <a:lvl2pPr algn="l">
              <a:defRPr/>
            </a:lvl2pPr>
            <a:lvl3pPr algn="l">
              <a:defRPr/>
            </a:lvl3pPr>
            <a:lvl4pPr algn="l">
              <a:defRPr/>
            </a:lvl4pPr>
            <a:lvl5pPr algn="l">
              <a:defRPr/>
            </a:lvl5pPr>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4" name="Zástupný symbol pro datum 3"/>
          <p:cNvSpPr>
            <a:spLocks noGrp="1"/>
          </p:cNvSpPr>
          <p:nvPr>
            <p:ph type="dt" sz="half" idx="10"/>
          </p:nvPr>
        </p:nvSpPr>
        <p:spPr/>
        <p:txBody>
          <a:bodyPr rtlCol="0"/>
          <a:lstStyle/>
          <a:p>
            <a:pPr rtl="0"/>
            <a:fld id="{75C2422F-D08F-49D0-98CD-DC7D2F2607DE}" type="datetime1">
              <a:rPr lang="cs-CZ" smtClean="0"/>
              <a:t>20.01.2025</a:t>
            </a:fld>
            <a:endParaRPr lang="en-US" dirty="0"/>
          </a:p>
        </p:txBody>
      </p:sp>
      <p:sp>
        <p:nvSpPr>
          <p:cNvPr id="5" name="Zástupný symbol pro zápatí 4"/>
          <p:cNvSpPr>
            <a:spLocks noGrp="1"/>
          </p:cNvSpPr>
          <p:nvPr>
            <p:ph type="ftr" sz="quarter" idx="11"/>
          </p:nvPr>
        </p:nvSpPr>
        <p:spPr/>
        <p:txBody>
          <a:bodyPr rtlCol="0"/>
          <a:lstStyle/>
          <a:p>
            <a:pPr rtl="0"/>
            <a:endParaRPr lang="en-US" dirty="0"/>
          </a:p>
        </p:txBody>
      </p:sp>
      <p:sp>
        <p:nvSpPr>
          <p:cNvPr id="6" name="Zástupný symbol pro číslo snímku 5"/>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Obdélník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Svislý nadpis 1"/>
          <p:cNvSpPr>
            <a:spLocks noGrp="1"/>
          </p:cNvSpPr>
          <p:nvPr>
            <p:ph type="title" orient="vert"/>
          </p:nvPr>
        </p:nvSpPr>
        <p:spPr>
          <a:xfrm>
            <a:off x="8204200" y="863600"/>
            <a:ext cx="3124200" cy="4807326"/>
          </a:xfrm>
        </p:spPr>
        <p:txBody>
          <a:bodyPr vert="eaVert" rtlCol="0" anchor="ctr"/>
          <a:lstStyle>
            <a:lvl1pPr>
              <a:defRPr>
                <a:solidFill>
                  <a:srgbClr val="FFFFFF"/>
                </a:solidFill>
              </a:defRPr>
            </a:lvl1pPr>
          </a:lstStyle>
          <a:p>
            <a:pPr rtl="0"/>
            <a:r>
              <a:rPr lang="cs-CZ"/>
              <a:t>Kliknutím lze upravit styl.</a:t>
            </a:r>
            <a:endParaRPr lang="en-US" dirty="0"/>
          </a:p>
        </p:txBody>
      </p:sp>
      <p:sp>
        <p:nvSpPr>
          <p:cNvPr id="3" name="Zástupný symbol pro svislý text 2"/>
          <p:cNvSpPr>
            <a:spLocks noGrp="1"/>
          </p:cNvSpPr>
          <p:nvPr>
            <p:ph type="body" orient="vert" idx="1"/>
          </p:nvPr>
        </p:nvSpPr>
        <p:spPr>
          <a:xfrm>
            <a:off x="774923" y="863600"/>
            <a:ext cx="7161625" cy="4807326"/>
          </a:xfrm>
        </p:spPr>
        <p:txBody>
          <a:bodyPr vert="eaVert" rtlCol="0" anchor="t"/>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8" name="Obdélník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Obdélník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Obdélník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Zástupný symbol pro datum 10">
            <a:extLst>
              <a:ext uri="{FF2B5EF4-FFF2-40B4-BE49-F238E27FC236}">
                <a16:creationId xmlns:a16="http://schemas.microsoft.com/office/drawing/2014/main" id="{5C74A470-3BD3-4F33-80E5-67E6E87FCBE7}"/>
              </a:ext>
            </a:extLst>
          </p:cNvPr>
          <p:cNvSpPr>
            <a:spLocks noGrp="1"/>
          </p:cNvSpPr>
          <p:nvPr>
            <p:ph type="dt" sz="half" idx="10"/>
          </p:nvPr>
        </p:nvSpPr>
        <p:spPr/>
        <p:txBody>
          <a:bodyPr rtlCol="0"/>
          <a:lstStyle/>
          <a:p>
            <a:pPr rtl="0"/>
            <a:fld id="{9472C44F-B7A3-4350-988C-CFC166A0AA82}" type="datetime1">
              <a:rPr lang="cs-CZ" smtClean="0"/>
              <a:t>20.01.2025</a:t>
            </a:fld>
            <a:endParaRPr lang="en-US" dirty="0"/>
          </a:p>
        </p:txBody>
      </p:sp>
      <p:sp>
        <p:nvSpPr>
          <p:cNvPr id="12" name="Zástupný symbol pro zápatí 11">
            <a:extLst>
              <a:ext uri="{FF2B5EF4-FFF2-40B4-BE49-F238E27FC236}">
                <a16:creationId xmlns:a16="http://schemas.microsoft.com/office/drawing/2014/main" id="{9A3A30BA-DB50-4D7D-BCDE-17D20FB354DF}"/>
              </a:ext>
            </a:extLst>
          </p:cNvPr>
          <p:cNvSpPr>
            <a:spLocks noGrp="1"/>
          </p:cNvSpPr>
          <p:nvPr>
            <p:ph type="ftr" sz="quarter" idx="11"/>
          </p:nvPr>
        </p:nvSpPr>
        <p:spPr/>
        <p:txBody>
          <a:bodyPr rtlCol="0"/>
          <a:lstStyle/>
          <a:p>
            <a:pPr rtl="0"/>
            <a:endParaRPr lang="en-US" dirty="0"/>
          </a:p>
        </p:txBody>
      </p:sp>
      <p:sp>
        <p:nvSpPr>
          <p:cNvPr id="13" name="Zástupný symbol pro číslo snímku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581192" y="702156"/>
            <a:ext cx="11029616" cy="1188720"/>
          </a:xfrm>
        </p:spPr>
        <p:txBody>
          <a:bodyPr rtlCol="0"/>
          <a:lstStyle/>
          <a:p>
            <a:pPr rtl="0"/>
            <a:r>
              <a:rPr lang="cs-CZ"/>
              <a:t>Kliknutím lze upravit styl.</a:t>
            </a:r>
            <a:endParaRPr lang="en-US" dirty="0"/>
          </a:p>
        </p:txBody>
      </p:sp>
      <p:sp>
        <p:nvSpPr>
          <p:cNvPr id="3" name="Zástupný symbol pro obsah 2"/>
          <p:cNvSpPr>
            <a:spLocks noGrp="1"/>
          </p:cNvSpPr>
          <p:nvPr>
            <p:ph idx="1"/>
          </p:nvPr>
        </p:nvSpPr>
        <p:spPr>
          <a:xfrm>
            <a:off x="581192" y="2340864"/>
            <a:ext cx="11029615" cy="3634486"/>
          </a:xfrm>
        </p:spPr>
        <p:txBody>
          <a:bodyPr rtlCol="0"/>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8" name="Zástupný symbol pro datum 7">
            <a:extLst>
              <a:ext uri="{FF2B5EF4-FFF2-40B4-BE49-F238E27FC236}">
                <a16:creationId xmlns:a16="http://schemas.microsoft.com/office/drawing/2014/main" id="{770E6237-3456-439F-802D-3BA93FC7E3E5}"/>
              </a:ext>
            </a:extLst>
          </p:cNvPr>
          <p:cNvSpPr>
            <a:spLocks noGrp="1"/>
          </p:cNvSpPr>
          <p:nvPr>
            <p:ph type="dt" sz="half" idx="10"/>
          </p:nvPr>
        </p:nvSpPr>
        <p:spPr/>
        <p:txBody>
          <a:bodyPr rtlCol="0"/>
          <a:lstStyle/>
          <a:p>
            <a:pPr rtl="0"/>
            <a:fld id="{9E25B38F-3440-48E9-8BA6-B9B0E297B628}" type="datetime1">
              <a:rPr lang="cs-CZ" smtClean="0"/>
              <a:t>20.01.2025</a:t>
            </a:fld>
            <a:endParaRPr lang="en-US" dirty="0"/>
          </a:p>
        </p:txBody>
      </p:sp>
      <p:sp>
        <p:nvSpPr>
          <p:cNvPr id="9" name="Zástupný symbol pro zápatí 8">
            <a:extLst>
              <a:ext uri="{FF2B5EF4-FFF2-40B4-BE49-F238E27FC236}">
                <a16:creationId xmlns:a16="http://schemas.microsoft.com/office/drawing/2014/main" id="{1356D3B5-6063-4A89-B88F-9D3043916FF8}"/>
              </a:ext>
            </a:extLst>
          </p:cNvPr>
          <p:cNvSpPr>
            <a:spLocks noGrp="1"/>
          </p:cNvSpPr>
          <p:nvPr>
            <p:ph type="ftr" sz="quarter" idx="11"/>
          </p:nvPr>
        </p:nvSpPr>
        <p:spPr/>
        <p:txBody>
          <a:bodyPr rtlCol="0"/>
          <a:lstStyle/>
          <a:p>
            <a:pPr rtl="0"/>
            <a:endParaRPr lang="en-US" dirty="0"/>
          </a:p>
        </p:txBody>
      </p:sp>
      <p:sp>
        <p:nvSpPr>
          <p:cNvPr id="10" name="Zástupný symbol pro číslo snímku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8" name="Obdélník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Nadpis 1"/>
          <p:cNvSpPr>
            <a:spLocks noGrp="1"/>
          </p:cNvSpPr>
          <p:nvPr>
            <p:ph type="title"/>
          </p:nvPr>
        </p:nvSpPr>
        <p:spPr>
          <a:xfrm>
            <a:off x="581193" y="2393950"/>
            <a:ext cx="11029615" cy="2147467"/>
          </a:xfrm>
        </p:spPr>
        <p:txBody>
          <a:bodyPr rtlCol="0" anchor="b">
            <a:normAutofit/>
          </a:bodyPr>
          <a:lstStyle>
            <a:lvl1pPr algn="l">
              <a:defRPr sz="3600" b="0" cap="all">
                <a:solidFill>
                  <a:schemeClr val="tx1">
                    <a:lumMod val="75000"/>
                    <a:lumOff val="25000"/>
                  </a:schemeClr>
                </a:solidFill>
              </a:defRPr>
            </a:lvl1pPr>
          </a:lstStyle>
          <a:p>
            <a:pPr rtl="0"/>
            <a:r>
              <a:rPr lang="cs-CZ"/>
              <a:t>Kliknutím lze upravit styl.</a:t>
            </a:r>
            <a:endParaRPr lang="en-US" dirty="0"/>
          </a:p>
        </p:txBody>
      </p:sp>
      <p:sp>
        <p:nvSpPr>
          <p:cNvPr id="3" name="Zástupný symbol pro text 2"/>
          <p:cNvSpPr>
            <a:spLocks noGrp="1"/>
          </p:cNvSpPr>
          <p:nvPr>
            <p:ph type="body" idx="1"/>
          </p:nvPr>
        </p:nvSpPr>
        <p:spPr>
          <a:xfrm>
            <a:off x="581192" y="4541417"/>
            <a:ext cx="11029615" cy="600556"/>
          </a:xfrm>
        </p:spPr>
        <p:txBody>
          <a:bodyPr rtlCol="0"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cs-CZ"/>
              <a:t>Po kliknutí můžete upravovat styly textu v předloze.</a:t>
            </a:r>
          </a:p>
        </p:txBody>
      </p:sp>
      <p:sp>
        <p:nvSpPr>
          <p:cNvPr id="7" name="Zástupný symbol pro datum 6">
            <a:extLst>
              <a:ext uri="{FF2B5EF4-FFF2-40B4-BE49-F238E27FC236}">
                <a16:creationId xmlns:a16="http://schemas.microsoft.com/office/drawing/2014/main" id="{61582016-5696-4A93-887F-BBB3B9002FE5}"/>
              </a:ext>
            </a:extLst>
          </p:cNvPr>
          <p:cNvSpPr>
            <a:spLocks noGrp="1"/>
          </p:cNvSpPr>
          <p:nvPr>
            <p:ph type="dt" sz="half" idx="10"/>
          </p:nvPr>
        </p:nvSpPr>
        <p:spPr/>
        <p:txBody>
          <a:bodyPr rtlCol="0"/>
          <a:lstStyle/>
          <a:p>
            <a:pPr rtl="0"/>
            <a:fld id="{BACB43DD-355E-4ACB-AF6B-F0A0D93B1FF7}" type="datetime1">
              <a:rPr lang="cs-CZ" smtClean="0"/>
              <a:t>20.01.2025</a:t>
            </a:fld>
            <a:endParaRPr lang="en-US" dirty="0"/>
          </a:p>
        </p:txBody>
      </p:sp>
      <p:sp>
        <p:nvSpPr>
          <p:cNvPr id="9" name="Zástupný symbol pro zápatí 8">
            <a:extLst>
              <a:ext uri="{FF2B5EF4-FFF2-40B4-BE49-F238E27FC236}">
                <a16:creationId xmlns:a16="http://schemas.microsoft.com/office/drawing/2014/main" id="{857CFCD5-1192-4E18-8A8F-29E153B44DA4}"/>
              </a:ext>
            </a:extLst>
          </p:cNvPr>
          <p:cNvSpPr>
            <a:spLocks noGrp="1"/>
          </p:cNvSpPr>
          <p:nvPr>
            <p:ph type="ftr" sz="quarter" idx="11"/>
          </p:nvPr>
        </p:nvSpPr>
        <p:spPr/>
        <p:txBody>
          <a:bodyPr rtlCol="0"/>
          <a:lstStyle/>
          <a:p>
            <a:pPr rtl="0"/>
            <a:endParaRPr lang="en-US" dirty="0"/>
          </a:p>
        </p:txBody>
      </p:sp>
      <p:sp>
        <p:nvSpPr>
          <p:cNvPr id="10" name="Zástupný symbol pro číslo snímku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581193" y="729658"/>
            <a:ext cx="11029616" cy="988332"/>
          </a:xfrm>
        </p:spPr>
        <p:txBody>
          <a:bodyPr rtlCol="0"/>
          <a:lstStyle/>
          <a:p>
            <a:pPr rtl="0"/>
            <a:r>
              <a:rPr lang="cs-CZ"/>
              <a:t>Kliknutím lze upravit styl.</a:t>
            </a:r>
            <a:endParaRPr lang="en-US" dirty="0"/>
          </a:p>
        </p:txBody>
      </p:sp>
      <p:sp>
        <p:nvSpPr>
          <p:cNvPr id="3" name="Zástupný symbol pro obsah 2"/>
          <p:cNvSpPr>
            <a:spLocks noGrp="1"/>
          </p:cNvSpPr>
          <p:nvPr>
            <p:ph sz="half" idx="1"/>
          </p:nvPr>
        </p:nvSpPr>
        <p:spPr>
          <a:xfrm>
            <a:off x="581193" y="2228003"/>
            <a:ext cx="5194767" cy="3633047"/>
          </a:xfrm>
        </p:spPr>
        <p:txBody>
          <a:bodyPr rtlCol="0">
            <a:normAutofit/>
          </a:bodyPr>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4" name="Zástupný symbol pro obsah 3"/>
          <p:cNvSpPr>
            <a:spLocks noGrp="1"/>
          </p:cNvSpPr>
          <p:nvPr>
            <p:ph sz="half" idx="2"/>
          </p:nvPr>
        </p:nvSpPr>
        <p:spPr>
          <a:xfrm>
            <a:off x="6416039" y="2228003"/>
            <a:ext cx="5194769" cy="3633047"/>
          </a:xfrm>
        </p:spPr>
        <p:txBody>
          <a:bodyPr rtlCol="0">
            <a:normAutofit/>
          </a:bodyPr>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5" name="Zástupný symbol pro datum 4"/>
          <p:cNvSpPr>
            <a:spLocks noGrp="1"/>
          </p:cNvSpPr>
          <p:nvPr>
            <p:ph type="dt" sz="half" idx="10"/>
          </p:nvPr>
        </p:nvSpPr>
        <p:spPr/>
        <p:txBody>
          <a:bodyPr rtlCol="0"/>
          <a:lstStyle/>
          <a:p>
            <a:pPr rtl="0"/>
            <a:fld id="{ED0DC0DA-1C84-4CFB-A589-758D033EC754}" type="datetime1">
              <a:rPr lang="cs-CZ" smtClean="0"/>
              <a:t>20.01.2025</a:t>
            </a:fld>
            <a:endParaRPr lang="en-US" dirty="0"/>
          </a:p>
        </p:txBody>
      </p:sp>
      <p:sp>
        <p:nvSpPr>
          <p:cNvPr id="6" name="Zástupný symbol pro zápatí 5"/>
          <p:cNvSpPr>
            <a:spLocks noGrp="1"/>
          </p:cNvSpPr>
          <p:nvPr>
            <p:ph type="ftr" sz="quarter" idx="11"/>
          </p:nvPr>
        </p:nvSpPr>
        <p:spPr/>
        <p:txBody>
          <a:bodyPr rtlCol="0"/>
          <a:lstStyle/>
          <a:p>
            <a:pPr rtl="0"/>
            <a:endParaRPr lang="en-US" dirty="0"/>
          </a:p>
        </p:txBody>
      </p:sp>
      <p:sp>
        <p:nvSpPr>
          <p:cNvPr id="7" name="Zástupný symbol pro číslo snímku 6"/>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orovnání">
    <p:spTree>
      <p:nvGrpSpPr>
        <p:cNvPr id="1" name=""/>
        <p:cNvGrpSpPr/>
        <p:nvPr/>
      </p:nvGrpSpPr>
      <p:grpSpPr>
        <a:xfrm>
          <a:off x="0" y="0"/>
          <a:ext cx="0" cy="0"/>
          <a:chOff x="0" y="0"/>
          <a:chExt cx="0" cy="0"/>
        </a:xfrm>
      </p:grpSpPr>
      <p:sp>
        <p:nvSpPr>
          <p:cNvPr id="12" name="Nadpis 1"/>
          <p:cNvSpPr>
            <a:spLocks noGrp="1"/>
          </p:cNvSpPr>
          <p:nvPr>
            <p:ph type="title"/>
          </p:nvPr>
        </p:nvSpPr>
        <p:spPr>
          <a:xfrm>
            <a:off x="581193" y="729658"/>
            <a:ext cx="11029616" cy="988332"/>
          </a:xfrm>
        </p:spPr>
        <p:txBody>
          <a:bodyPr rtlCol="0"/>
          <a:lstStyle/>
          <a:p>
            <a:pPr rtl="0"/>
            <a:r>
              <a:rPr lang="cs-CZ"/>
              <a:t>Kliknutím lze upravit styl.</a:t>
            </a:r>
            <a:endParaRPr lang="en-US" dirty="0"/>
          </a:p>
        </p:txBody>
      </p:sp>
      <p:sp>
        <p:nvSpPr>
          <p:cNvPr id="3" name="Zástupný symbol pro text 2"/>
          <p:cNvSpPr>
            <a:spLocks noGrp="1"/>
          </p:cNvSpPr>
          <p:nvPr>
            <p:ph type="body" idx="1"/>
          </p:nvPr>
        </p:nvSpPr>
        <p:spPr>
          <a:xfrm>
            <a:off x="581191" y="2250891"/>
            <a:ext cx="5194769" cy="557784"/>
          </a:xfrm>
        </p:spPr>
        <p:txBody>
          <a:bodyPr rtlCol="0"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cs-CZ"/>
              <a:t>Po kliknutí můžete upravovat styly textu v předloze.</a:t>
            </a:r>
          </a:p>
        </p:txBody>
      </p:sp>
      <p:sp>
        <p:nvSpPr>
          <p:cNvPr id="4" name="Zástupný symbol pro obsah 3"/>
          <p:cNvSpPr>
            <a:spLocks noGrp="1"/>
          </p:cNvSpPr>
          <p:nvPr>
            <p:ph sz="half" idx="2"/>
          </p:nvPr>
        </p:nvSpPr>
        <p:spPr>
          <a:xfrm>
            <a:off x="581194" y="2926052"/>
            <a:ext cx="5194766" cy="2934999"/>
          </a:xfrm>
        </p:spPr>
        <p:txBody>
          <a:bodyPr rtlCol="0" anchor="t">
            <a:normAutofit/>
          </a:bodyPr>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5" name="Zástupný symbol pro text 4"/>
          <p:cNvSpPr>
            <a:spLocks noGrp="1"/>
          </p:cNvSpPr>
          <p:nvPr>
            <p:ph type="body" sz="quarter" idx="3"/>
          </p:nvPr>
        </p:nvSpPr>
        <p:spPr>
          <a:xfrm>
            <a:off x="6416039" y="2250892"/>
            <a:ext cx="5194770" cy="553373"/>
          </a:xfrm>
        </p:spPr>
        <p:txBody>
          <a:bodyPr rtlCol="0"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cs-CZ"/>
              <a:t>Po kliknutí můžete upravovat styly textu v předloze.</a:t>
            </a:r>
          </a:p>
        </p:txBody>
      </p:sp>
      <p:sp>
        <p:nvSpPr>
          <p:cNvPr id="6" name="Zástupný symbol pro obsah 5"/>
          <p:cNvSpPr>
            <a:spLocks noGrp="1"/>
          </p:cNvSpPr>
          <p:nvPr>
            <p:ph sz="quarter" idx="4"/>
          </p:nvPr>
        </p:nvSpPr>
        <p:spPr>
          <a:xfrm>
            <a:off x="6416037" y="2926052"/>
            <a:ext cx="5194771" cy="2934999"/>
          </a:xfrm>
        </p:spPr>
        <p:txBody>
          <a:bodyPr rtlCol="0" anchor="t">
            <a:normAutofit/>
          </a:bodyPr>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7" name="Zástupný symbol pro datum 6"/>
          <p:cNvSpPr>
            <a:spLocks noGrp="1"/>
          </p:cNvSpPr>
          <p:nvPr>
            <p:ph type="dt" sz="half" idx="10"/>
          </p:nvPr>
        </p:nvSpPr>
        <p:spPr/>
        <p:txBody>
          <a:bodyPr rtlCol="0"/>
          <a:lstStyle/>
          <a:p>
            <a:pPr rtl="0"/>
            <a:fld id="{4E68CB40-5E53-430A-BC80-66A7330A3E11}" type="datetime1">
              <a:rPr lang="cs-CZ" smtClean="0"/>
              <a:t>20.01.2025</a:t>
            </a:fld>
            <a:endParaRPr lang="en-US" dirty="0"/>
          </a:p>
        </p:txBody>
      </p:sp>
      <p:sp>
        <p:nvSpPr>
          <p:cNvPr id="8" name="Zástupný symbol pro zápatí 7"/>
          <p:cNvSpPr>
            <a:spLocks noGrp="1"/>
          </p:cNvSpPr>
          <p:nvPr>
            <p:ph type="ftr" sz="quarter" idx="11"/>
          </p:nvPr>
        </p:nvSpPr>
        <p:spPr/>
        <p:txBody>
          <a:bodyPr rtlCol="0"/>
          <a:lstStyle/>
          <a:p>
            <a:pPr rtl="0"/>
            <a:endParaRPr lang="en-US" dirty="0"/>
          </a:p>
        </p:txBody>
      </p:sp>
      <p:sp>
        <p:nvSpPr>
          <p:cNvPr id="9" name="Zástupný symbol pro číslo snímku 8"/>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8" name="Nadpis 1"/>
          <p:cNvSpPr>
            <a:spLocks noGrp="1"/>
          </p:cNvSpPr>
          <p:nvPr>
            <p:ph type="title"/>
          </p:nvPr>
        </p:nvSpPr>
        <p:spPr>
          <a:xfrm>
            <a:off x="575894" y="729658"/>
            <a:ext cx="11029616" cy="988332"/>
          </a:xfrm>
        </p:spPr>
        <p:txBody>
          <a:bodyPr rtlCol="0"/>
          <a:lstStyle/>
          <a:p>
            <a:pPr rtl="0"/>
            <a:r>
              <a:rPr lang="cs-CZ"/>
              <a:t>Kliknutím lze upravit styl.</a:t>
            </a:r>
            <a:endParaRPr lang="en-US" dirty="0"/>
          </a:p>
        </p:txBody>
      </p:sp>
      <p:sp>
        <p:nvSpPr>
          <p:cNvPr id="3" name="Zástupný symbol pro datum 2"/>
          <p:cNvSpPr>
            <a:spLocks noGrp="1"/>
          </p:cNvSpPr>
          <p:nvPr>
            <p:ph type="dt" sz="half" idx="10"/>
          </p:nvPr>
        </p:nvSpPr>
        <p:spPr/>
        <p:txBody>
          <a:bodyPr rtlCol="0"/>
          <a:lstStyle/>
          <a:p>
            <a:pPr rtl="0"/>
            <a:fld id="{AD030092-A1C2-46B4-B050-3676FFA9CD44}" type="datetime1">
              <a:rPr lang="cs-CZ" smtClean="0"/>
              <a:t>20.01.2025</a:t>
            </a:fld>
            <a:endParaRPr lang="en-US" dirty="0"/>
          </a:p>
        </p:txBody>
      </p:sp>
      <p:sp>
        <p:nvSpPr>
          <p:cNvPr id="4" name="Zástupný symbol pro zápatí 3"/>
          <p:cNvSpPr>
            <a:spLocks noGrp="1"/>
          </p:cNvSpPr>
          <p:nvPr>
            <p:ph type="ftr" sz="quarter" idx="11"/>
          </p:nvPr>
        </p:nvSpPr>
        <p:spPr/>
        <p:txBody>
          <a:bodyPr rtlCol="0"/>
          <a:lstStyle/>
          <a:p>
            <a:pPr rtl="0"/>
            <a:endParaRPr lang="en-US" dirty="0"/>
          </a:p>
        </p:txBody>
      </p:sp>
      <p:sp>
        <p:nvSpPr>
          <p:cNvPr id="5" name="Zástupný symbol pro číslo snímku 4"/>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é">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rtlCol="0"/>
          <a:lstStyle/>
          <a:p>
            <a:pPr rtl="0"/>
            <a:fld id="{FECD7C02-7CC9-44AF-9768-6A6F42347937}" type="datetime1">
              <a:rPr lang="cs-CZ" smtClean="0"/>
              <a:t>20.01.2025</a:t>
            </a:fld>
            <a:endParaRPr lang="en-US" dirty="0"/>
          </a:p>
        </p:txBody>
      </p:sp>
      <p:sp>
        <p:nvSpPr>
          <p:cNvPr id="3" name="Zástupný symbol pro zápatí 2"/>
          <p:cNvSpPr>
            <a:spLocks noGrp="1"/>
          </p:cNvSpPr>
          <p:nvPr>
            <p:ph type="ftr" sz="quarter" idx="11"/>
          </p:nvPr>
        </p:nvSpPr>
        <p:spPr/>
        <p:txBody>
          <a:bodyPr rtlCol="0"/>
          <a:lstStyle/>
          <a:p>
            <a:pPr rtl="0"/>
            <a:endParaRPr lang="en-US" dirty="0"/>
          </a:p>
        </p:txBody>
      </p:sp>
      <p:sp>
        <p:nvSpPr>
          <p:cNvPr id="4" name="Zástupný symbol pro číslo snímku 3"/>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9" name="Obdélník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Nadpis 1"/>
          <p:cNvSpPr>
            <a:spLocks noGrp="1"/>
          </p:cNvSpPr>
          <p:nvPr>
            <p:ph type="title"/>
          </p:nvPr>
        </p:nvSpPr>
        <p:spPr>
          <a:xfrm>
            <a:off x="767857" y="933450"/>
            <a:ext cx="3031852" cy="1722419"/>
          </a:xfrm>
        </p:spPr>
        <p:txBody>
          <a:bodyPr rtlCol="0" anchor="b">
            <a:normAutofit/>
          </a:bodyPr>
          <a:lstStyle>
            <a:lvl1pPr algn="l">
              <a:defRPr sz="2400" b="0">
                <a:solidFill>
                  <a:srgbClr val="FFFFFF"/>
                </a:solidFill>
              </a:defRPr>
            </a:lvl1pPr>
          </a:lstStyle>
          <a:p>
            <a:pPr rtl="0"/>
            <a:r>
              <a:rPr lang="cs-CZ"/>
              <a:t>Kliknutím lze upravit styl.</a:t>
            </a:r>
            <a:endParaRPr lang="en-US" dirty="0"/>
          </a:p>
        </p:txBody>
      </p:sp>
      <p:sp>
        <p:nvSpPr>
          <p:cNvPr id="3" name="Zástupný symbol pro obsah 2"/>
          <p:cNvSpPr>
            <a:spLocks noGrp="1"/>
          </p:cNvSpPr>
          <p:nvPr>
            <p:ph idx="1"/>
          </p:nvPr>
        </p:nvSpPr>
        <p:spPr>
          <a:xfrm>
            <a:off x="4900928" y="1179829"/>
            <a:ext cx="6650991" cy="4658216"/>
          </a:xfrm>
        </p:spPr>
        <p:txBody>
          <a:bodyPr rtlCol="0"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4" name="Zástupný symbol pro text 3"/>
          <p:cNvSpPr>
            <a:spLocks noGrp="1"/>
          </p:cNvSpPr>
          <p:nvPr>
            <p:ph type="body" sz="half" idx="2"/>
          </p:nvPr>
        </p:nvSpPr>
        <p:spPr>
          <a:xfrm>
            <a:off x="767857" y="2836654"/>
            <a:ext cx="3031852" cy="3001392"/>
          </a:xfrm>
        </p:spPr>
        <p:txBody>
          <a:bodyPr rtlCol="0"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cs-CZ"/>
              <a:t>Po kliknutí můžete upravovat styly textu v předloze.</a:t>
            </a:r>
          </a:p>
        </p:txBody>
      </p:sp>
      <p:sp>
        <p:nvSpPr>
          <p:cNvPr id="8" name="Zástupný symbol pro datum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rtlCol="0"/>
          <a:lstStyle/>
          <a:p>
            <a:pPr rtl="0"/>
            <a:fld id="{4E756D9B-B1BA-4BAF-99A5-DC08EF34F207}" type="datetime1">
              <a:rPr lang="cs-CZ" smtClean="0"/>
              <a:t>20.01.2025</a:t>
            </a:fld>
            <a:endParaRPr lang="en-US" dirty="0"/>
          </a:p>
        </p:txBody>
      </p:sp>
      <p:sp>
        <p:nvSpPr>
          <p:cNvPr id="10" name="Zástupný symbol pro zápatí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rtlCol="0"/>
          <a:lstStyle/>
          <a:p>
            <a:pPr rtl="0"/>
            <a:endParaRPr lang="en-US" dirty="0"/>
          </a:p>
        </p:txBody>
      </p:sp>
      <p:sp>
        <p:nvSpPr>
          <p:cNvPr id="11" name="Zástupný symbol pro číslo snímku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rtlCol="0"/>
          <a:lstStyle/>
          <a:p>
            <a:pPr rtl="0"/>
            <a:fld id="{3A98EE3D-8CD1-4C3F-BD1C-C98C9596463C}" type="slidenum">
              <a:rPr lang="en-US" smtClean="0"/>
              <a:pPr rtl="0"/>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81193" y="4693389"/>
            <a:ext cx="11029616" cy="566738"/>
          </a:xfrm>
        </p:spPr>
        <p:txBody>
          <a:bodyPr rtlCol="0" anchor="b">
            <a:normAutofit/>
          </a:bodyPr>
          <a:lstStyle>
            <a:lvl1pPr algn="l">
              <a:defRPr sz="2400" b="0">
                <a:solidFill>
                  <a:schemeClr val="tx1">
                    <a:lumMod val="75000"/>
                    <a:lumOff val="25000"/>
                  </a:schemeClr>
                </a:solidFill>
              </a:defRPr>
            </a:lvl1pPr>
          </a:lstStyle>
          <a:p>
            <a:pPr rtl="0"/>
            <a:r>
              <a:rPr lang="cs-CZ"/>
              <a:t>Kliknutím lze upravit styl.</a:t>
            </a:r>
            <a:endParaRPr lang="en-US" dirty="0"/>
          </a:p>
        </p:txBody>
      </p:sp>
      <p:sp>
        <p:nvSpPr>
          <p:cNvPr id="3" name="Zástupný symbol obrázku 2"/>
          <p:cNvSpPr>
            <a:spLocks noGrp="1" noChangeAspect="1"/>
          </p:cNvSpPr>
          <p:nvPr>
            <p:ph type="pic" idx="1"/>
          </p:nvPr>
        </p:nvSpPr>
        <p:spPr>
          <a:xfrm>
            <a:off x="447817" y="641350"/>
            <a:ext cx="11290859" cy="3651249"/>
          </a:xfrm>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cs-CZ"/>
              <a:t>Kliknutím na ikonu přidáte obrázek.</a:t>
            </a:r>
            <a:endParaRPr lang="en-US" dirty="0"/>
          </a:p>
        </p:txBody>
      </p:sp>
      <p:sp>
        <p:nvSpPr>
          <p:cNvPr id="4" name="Zástupný symbol pro text 3"/>
          <p:cNvSpPr>
            <a:spLocks noGrp="1"/>
          </p:cNvSpPr>
          <p:nvPr>
            <p:ph type="body" sz="half" idx="2"/>
          </p:nvPr>
        </p:nvSpPr>
        <p:spPr>
          <a:xfrm>
            <a:off x="581192" y="5260127"/>
            <a:ext cx="11029617" cy="998148"/>
          </a:xfrm>
        </p:spPr>
        <p:txBody>
          <a:bodyPr rtlCol="0"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cs-CZ"/>
              <a:t>Po kliknutí můžete upravovat styly textu v předloze.</a:t>
            </a:r>
          </a:p>
        </p:txBody>
      </p:sp>
      <p:sp>
        <p:nvSpPr>
          <p:cNvPr id="5" name="Zástupný symbol pro datum 4"/>
          <p:cNvSpPr>
            <a:spLocks noGrp="1"/>
          </p:cNvSpPr>
          <p:nvPr>
            <p:ph type="dt" sz="half" idx="10"/>
          </p:nvPr>
        </p:nvSpPr>
        <p:spPr/>
        <p:txBody>
          <a:bodyPr rtlCol="0"/>
          <a:lstStyle/>
          <a:p>
            <a:pPr rtl="0"/>
            <a:fld id="{48E295CD-EF07-4568-A35E-D8DFD54CCEB6}" type="datetime1">
              <a:rPr lang="cs-CZ" smtClean="0"/>
              <a:t>20.01.2025</a:t>
            </a:fld>
            <a:endParaRPr lang="en-US" dirty="0"/>
          </a:p>
        </p:txBody>
      </p:sp>
      <p:sp>
        <p:nvSpPr>
          <p:cNvPr id="6" name="Zástupný symbol pro zápatí 5"/>
          <p:cNvSpPr>
            <a:spLocks noGrp="1"/>
          </p:cNvSpPr>
          <p:nvPr>
            <p:ph type="ftr" sz="quarter" idx="11"/>
          </p:nvPr>
        </p:nvSpPr>
        <p:spPr/>
        <p:txBody>
          <a:bodyPr rtlCol="0"/>
          <a:lstStyle/>
          <a:p>
            <a:pPr algn="l" rtl="0"/>
            <a:endParaRPr lang="en-US" dirty="0"/>
          </a:p>
        </p:txBody>
      </p:sp>
      <p:sp>
        <p:nvSpPr>
          <p:cNvPr id="7" name="Zástupný symbol pro číslo snímku 6"/>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pPr rtl="0"/>
            <a:r>
              <a:rPr lang="cs"/>
              <a:t>Kliknutím můžete upravit styl předlohy nadpisů.</a:t>
            </a:r>
            <a:endParaRPr lang="en-US" dirty="0"/>
          </a:p>
        </p:txBody>
      </p:sp>
      <p:sp>
        <p:nvSpPr>
          <p:cNvPr id="3" name="Zástupný symbol pro text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rtl="0"/>
            <a:r>
              <a:rPr lang="cs"/>
              <a:t>Kliknutím můžete upravit styly předlohy textu.</a:t>
            </a:r>
          </a:p>
          <a:p>
            <a:pPr lvl="1" rtl="0"/>
            <a:r>
              <a:rPr lang="cs"/>
              <a:t>Druhá úroveň</a:t>
            </a:r>
          </a:p>
          <a:p>
            <a:pPr lvl="2" rtl="0"/>
            <a:r>
              <a:rPr lang="cs"/>
              <a:t>Třetí úroveň</a:t>
            </a:r>
          </a:p>
          <a:p>
            <a:pPr lvl="3" rtl="0"/>
            <a:r>
              <a:rPr lang="cs"/>
              <a:t>Čtvrtá úroveň</a:t>
            </a:r>
          </a:p>
          <a:p>
            <a:pPr lvl="4" rtl="0"/>
            <a:r>
              <a:rPr lang="cs"/>
              <a:t>Pátá úroveň</a:t>
            </a:r>
            <a:endParaRPr lang="en-US" dirty="0"/>
          </a:p>
        </p:txBody>
      </p:sp>
      <p:sp>
        <p:nvSpPr>
          <p:cNvPr id="4" name="Zástupný symbol pro datum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pPr rtl="0"/>
            <a:fld id="{1900C9E6-3834-4C30-AC74-37ACA7F99694}" type="datetime1">
              <a:rPr lang="cs-CZ" smtClean="0"/>
              <a:t>20.01.2025</a:t>
            </a:fld>
            <a:endParaRPr lang="en-US" dirty="0"/>
          </a:p>
        </p:txBody>
      </p:sp>
      <p:sp>
        <p:nvSpPr>
          <p:cNvPr id="5" name="Zástupné zápatí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pPr rtl="0"/>
            <a:endParaRPr lang="en-US" dirty="0"/>
          </a:p>
        </p:txBody>
      </p:sp>
      <p:sp>
        <p:nvSpPr>
          <p:cNvPr id="6" name="Zástupný symbol pro číslo snímku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pPr rtl="0"/>
            <a:fld id="{3A98EE3D-8CD1-4C3F-BD1C-C98C9596463C}" type="slidenum">
              <a:rPr lang="en-US" smtClean="0"/>
              <a:t>‹#›</a:t>
            </a:fld>
            <a:endParaRPr lang="en-US" dirty="0"/>
          </a:p>
        </p:txBody>
      </p:sp>
      <p:sp>
        <p:nvSpPr>
          <p:cNvPr id="9" name="Obdélník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Obdélník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Obdélník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55A3BD-B654-F8D4-7FBC-E5BAE8FD748A}"/>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5CAD4B31-9FED-02AB-EE1F-97968A14B09B}"/>
              </a:ext>
            </a:extLst>
          </p:cNvPr>
          <p:cNvSpPr>
            <a:spLocks noGrp="1"/>
          </p:cNvSpPr>
          <p:nvPr>
            <p:ph type="title"/>
          </p:nvPr>
        </p:nvSpPr>
        <p:spPr/>
        <p:txBody>
          <a:bodyPr/>
          <a:lstStyle/>
          <a:p>
            <a:r>
              <a:rPr lang="cs-CZ" dirty="0" err="1"/>
              <a:t>How</a:t>
            </a:r>
            <a:r>
              <a:rPr lang="cs-CZ" dirty="0"/>
              <a:t> </a:t>
            </a:r>
            <a:r>
              <a:rPr lang="cs-CZ" dirty="0" err="1"/>
              <a:t>would</a:t>
            </a:r>
            <a:r>
              <a:rPr lang="cs-CZ" dirty="0"/>
              <a:t> Czech </a:t>
            </a:r>
            <a:r>
              <a:rPr lang="cs-CZ" dirty="0" err="1"/>
              <a:t>Judiciary</a:t>
            </a:r>
            <a:r>
              <a:rPr lang="cs-CZ" dirty="0"/>
              <a:t> rule on SPP case?</a:t>
            </a:r>
          </a:p>
        </p:txBody>
      </p:sp>
      <p:sp>
        <p:nvSpPr>
          <p:cNvPr id="3" name="Zástupný obsah 2">
            <a:extLst>
              <a:ext uri="{FF2B5EF4-FFF2-40B4-BE49-F238E27FC236}">
                <a16:creationId xmlns:a16="http://schemas.microsoft.com/office/drawing/2014/main" id="{CE9E0BCB-FA88-76B8-850E-F13F6A086023}"/>
              </a:ext>
            </a:extLst>
          </p:cNvPr>
          <p:cNvSpPr>
            <a:spLocks noGrp="1"/>
          </p:cNvSpPr>
          <p:nvPr>
            <p:ph idx="1"/>
          </p:nvPr>
        </p:nvSpPr>
        <p:spPr>
          <a:xfrm>
            <a:off x="581192" y="2452832"/>
            <a:ext cx="11029615" cy="3634486"/>
          </a:xfrm>
        </p:spPr>
        <p:txBody>
          <a:bodyPr>
            <a:noAutofit/>
          </a:bodyPr>
          <a:lstStyle/>
          <a:p>
            <a:pPr marL="0" indent="0" algn="just">
              <a:spcBef>
                <a:spcPts val="0"/>
              </a:spcBef>
              <a:spcAft>
                <a:spcPts val="0"/>
              </a:spcAft>
              <a:buNone/>
            </a:pPr>
            <a:r>
              <a:rPr lang="en-GB" sz="1600" b="1" noProof="0" dirty="0">
                <a:solidFill>
                  <a:srgbClr val="212529"/>
                </a:solidFill>
                <a:latin typeface="Arial" panose="020B0604020202020204" pitchFamily="34" charset="0"/>
                <a:cs typeface="Arial" panose="020B0604020202020204" pitchFamily="34" charset="0"/>
              </a:rPr>
              <a:t>(Missing) Beneficial ownership in CZ/SK – NL DTT</a:t>
            </a:r>
          </a:p>
          <a:p>
            <a:pPr algn="just">
              <a:spcBef>
                <a:spcPts val="0"/>
              </a:spcBef>
              <a:spcAft>
                <a:spcPts val="0"/>
              </a:spcAft>
            </a:pPr>
            <a:r>
              <a:rPr lang="en-GB" sz="1600" noProof="0" dirty="0">
                <a:solidFill>
                  <a:srgbClr val="212529"/>
                </a:solidFill>
                <a:latin typeface="Arial" panose="020B0604020202020204" pitchFamily="34" charset="0"/>
                <a:cs typeface="Arial" panose="020B0604020202020204" pitchFamily="34" charset="0"/>
              </a:rPr>
              <a:t>SAC 2 Afs 86/2010 – </a:t>
            </a:r>
            <a:r>
              <a:rPr lang="en-GB" sz="1600" noProof="0" dirty="0" err="1">
                <a:solidFill>
                  <a:srgbClr val="212529"/>
                </a:solidFill>
                <a:latin typeface="Arial" panose="020B0604020202020204" pitchFamily="34" charset="0"/>
                <a:cs typeface="Arial" panose="020B0604020202020204" pitchFamily="34" charset="0"/>
              </a:rPr>
              <a:t>Elektrárny</a:t>
            </a:r>
            <a:r>
              <a:rPr lang="en-GB" sz="1600" noProof="0" dirty="0">
                <a:solidFill>
                  <a:srgbClr val="212529"/>
                </a:solidFill>
                <a:latin typeface="Arial" panose="020B0604020202020204" pitchFamily="34" charset="0"/>
                <a:cs typeface="Arial" panose="020B0604020202020204" pitchFamily="34" charset="0"/>
              </a:rPr>
              <a:t> </a:t>
            </a:r>
            <a:r>
              <a:rPr lang="en-GB" sz="1600" noProof="0" dirty="0" err="1">
                <a:solidFill>
                  <a:srgbClr val="212529"/>
                </a:solidFill>
                <a:latin typeface="Arial" panose="020B0604020202020204" pitchFamily="34" charset="0"/>
                <a:cs typeface="Arial" panose="020B0604020202020204" pitchFamily="34" charset="0"/>
              </a:rPr>
              <a:t>Opatovice</a:t>
            </a:r>
            <a:r>
              <a:rPr lang="en-GB" sz="1600" noProof="0" dirty="0">
                <a:solidFill>
                  <a:srgbClr val="212529"/>
                </a:solidFill>
                <a:latin typeface="Arial" panose="020B0604020202020204" pitchFamily="34" charset="0"/>
                <a:cs typeface="Arial" panose="020B0604020202020204" pitchFamily="34" charset="0"/>
              </a:rPr>
              <a:t> – DTT cannot be used if shareholder‘s rights performer by other entity and dividends only flow through to avoid taxes, approved tax authorities' interpretation of BO (in circumstances of NL DTT), not enough evidence</a:t>
            </a:r>
          </a:p>
          <a:p>
            <a:pPr marL="0" indent="0" algn="just">
              <a:spcBef>
                <a:spcPts val="0"/>
              </a:spcBef>
              <a:spcAft>
                <a:spcPts val="0"/>
              </a:spcAft>
              <a:buNone/>
            </a:pPr>
            <a:endParaRPr lang="en-GB" sz="1600" b="1" i="0" u="none" strike="noStrike" noProof="0" dirty="0">
              <a:solidFill>
                <a:srgbClr val="212529"/>
              </a:solidFill>
              <a:effectLst/>
              <a:latin typeface="Arial" panose="020B0604020202020204" pitchFamily="34" charset="0"/>
              <a:cs typeface="Arial" panose="020B0604020202020204" pitchFamily="34" charset="0"/>
            </a:endParaRPr>
          </a:p>
          <a:p>
            <a:pPr marL="0" indent="0" algn="just">
              <a:spcBef>
                <a:spcPts val="0"/>
              </a:spcBef>
              <a:spcAft>
                <a:spcPts val="0"/>
              </a:spcAft>
              <a:buNone/>
            </a:pPr>
            <a:r>
              <a:rPr lang="en-GB" sz="1600" b="1" i="0" u="none" strike="noStrike" noProof="0" dirty="0">
                <a:solidFill>
                  <a:srgbClr val="212529"/>
                </a:solidFill>
                <a:effectLst/>
                <a:latin typeface="Arial" panose="020B0604020202020204" pitchFamily="34" charset="0"/>
                <a:cs typeface="Arial" panose="020B0604020202020204" pitchFamily="34" charset="0"/>
              </a:rPr>
              <a:t>Substance over form/ dissimulation and an old CZ/SK – CY DTT</a:t>
            </a:r>
          </a:p>
          <a:p>
            <a:pPr algn="just">
              <a:spcBef>
                <a:spcPts val="0"/>
              </a:spcBef>
              <a:spcAft>
                <a:spcPts val="0"/>
              </a:spcAft>
            </a:pPr>
            <a:r>
              <a:rPr lang="en-GB" sz="1600" noProof="0" dirty="0">
                <a:solidFill>
                  <a:srgbClr val="212529"/>
                </a:solidFill>
                <a:latin typeface="Arial" panose="020B0604020202020204" pitchFamily="34" charset="0"/>
                <a:cs typeface="Arial" panose="020B0604020202020204" pitchFamily="34" charset="0"/>
              </a:rPr>
              <a:t>SAC </a:t>
            </a:r>
            <a:r>
              <a:rPr lang="en-GB" sz="1600" i="0" u="none" strike="noStrike" noProof="0" dirty="0">
                <a:solidFill>
                  <a:srgbClr val="212529"/>
                </a:solidFill>
                <a:effectLst/>
                <a:latin typeface="Arial" panose="020B0604020202020204" pitchFamily="34" charset="0"/>
                <a:cs typeface="Arial" panose="020B0604020202020204" pitchFamily="34" charset="0"/>
              </a:rPr>
              <a:t>5 Afs 42/2005 and 5 Afs 94/2005, CC IV.ÚS 855/07 – CAPITAL – exempt sale of shares on CZ entity to CY entity</a:t>
            </a:r>
            <a:r>
              <a:rPr lang="en-GB" sz="1600" i="0" u="none" strike="noStrike" noProof="0">
                <a:solidFill>
                  <a:srgbClr val="212529"/>
                </a:solidFill>
                <a:effectLst/>
                <a:latin typeface="Arial" panose="020B0604020202020204" pitchFamily="34" charset="0"/>
                <a:cs typeface="Arial" panose="020B0604020202020204" pitchFamily="34" charset="0"/>
              </a:rPr>
              <a:t>, liquidation </a:t>
            </a:r>
            <a:r>
              <a:rPr lang="en-GB" sz="1600" i="0" u="none" strike="noStrike" noProof="0" dirty="0">
                <a:solidFill>
                  <a:srgbClr val="212529"/>
                </a:solidFill>
                <a:effectLst/>
                <a:latin typeface="Arial" panose="020B0604020202020204" pitchFamily="34" charset="0"/>
                <a:cs typeface="Arial" panose="020B0604020202020204" pitchFamily="34" charset="0"/>
              </a:rPr>
              <a:t>balance through CY entity to the original owner, only 10 % WHT compared to 25% if directly paid</a:t>
            </a:r>
          </a:p>
          <a:p>
            <a:pPr marL="0" indent="0" algn="just">
              <a:spcBef>
                <a:spcPts val="0"/>
              </a:spcBef>
              <a:spcAft>
                <a:spcPts val="0"/>
              </a:spcAft>
              <a:buNone/>
            </a:pPr>
            <a:endParaRPr lang="en-GB" sz="1600" noProof="0" dirty="0">
              <a:solidFill>
                <a:srgbClr val="212529"/>
              </a:solidFill>
              <a:latin typeface="Arial" panose="020B0604020202020204" pitchFamily="34" charset="0"/>
              <a:cs typeface="Arial" panose="020B0604020202020204" pitchFamily="34" charset="0"/>
            </a:endParaRPr>
          </a:p>
          <a:p>
            <a:pPr marL="0" indent="0" algn="just">
              <a:spcBef>
                <a:spcPts val="0"/>
              </a:spcBef>
              <a:spcAft>
                <a:spcPts val="0"/>
              </a:spcAft>
              <a:buNone/>
            </a:pPr>
            <a:r>
              <a:rPr lang="en-GB" sz="1600" b="1" i="0" u="none" strike="noStrike" noProof="0" dirty="0">
                <a:solidFill>
                  <a:srgbClr val="212529"/>
                </a:solidFill>
                <a:effectLst/>
                <a:latin typeface="Arial" panose="020B0604020202020204" pitchFamily="34" charset="0"/>
                <a:cs typeface="Arial" panose="020B0604020202020204" pitchFamily="34" charset="0"/>
              </a:rPr>
              <a:t>No case </a:t>
            </a:r>
            <a:r>
              <a:rPr lang="en-GB" sz="1600" b="1" noProof="0" dirty="0">
                <a:solidFill>
                  <a:srgbClr val="212529"/>
                </a:solidFill>
                <a:latin typeface="Arial" panose="020B0604020202020204" pitchFamily="34" charset="0"/>
                <a:cs typeface="Arial" panose="020B0604020202020204" pitchFamily="34" charset="0"/>
              </a:rPr>
              <a:t>law on interpretative approach, international/guiding principle or use of treaty GAAR</a:t>
            </a:r>
          </a:p>
          <a:p>
            <a:pPr marL="0" indent="0" algn="just">
              <a:spcBef>
                <a:spcPts val="0"/>
              </a:spcBef>
              <a:spcAft>
                <a:spcPts val="0"/>
              </a:spcAft>
              <a:buNone/>
            </a:pPr>
            <a:endParaRPr lang="en-GB" sz="1600" b="1" i="0" u="none" strike="noStrike" noProof="0" dirty="0">
              <a:solidFill>
                <a:srgbClr val="212529"/>
              </a:solidFill>
              <a:effectLst/>
              <a:latin typeface="Arial" panose="020B0604020202020204" pitchFamily="34" charset="0"/>
              <a:cs typeface="Arial" panose="020B0604020202020204" pitchFamily="34" charset="0"/>
            </a:endParaRPr>
          </a:p>
          <a:p>
            <a:pPr marL="0" indent="0" algn="just">
              <a:spcBef>
                <a:spcPts val="0"/>
              </a:spcBef>
              <a:spcAft>
                <a:spcPts val="0"/>
              </a:spcAft>
              <a:buNone/>
            </a:pPr>
            <a:r>
              <a:rPr lang="en-GB" sz="1600" b="1" noProof="0" dirty="0">
                <a:solidFill>
                  <a:srgbClr val="212529"/>
                </a:solidFill>
                <a:latin typeface="Arial" panose="020B0604020202020204" pitchFamily="34" charset="0"/>
                <a:cs typeface="Arial" panose="020B0604020202020204" pitchFamily="34" charset="0"/>
              </a:rPr>
              <a:t>Instead, frequent use of </a:t>
            </a:r>
            <a:r>
              <a:rPr lang="cs-CZ" sz="1600" b="1" noProof="0" dirty="0">
                <a:solidFill>
                  <a:srgbClr val="212529"/>
                </a:solidFill>
                <a:latin typeface="Arial" panose="020B0604020202020204" pitchFamily="34" charset="0"/>
                <a:cs typeface="Arial" panose="020B0604020202020204" pitchFamily="34" charset="0"/>
              </a:rPr>
              <a:t>BO</a:t>
            </a:r>
            <a:r>
              <a:rPr lang="en-GB" sz="1600" b="1" noProof="0" dirty="0">
                <a:solidFill>
                  <a:srgbClr val="212529"/>
                </a:solidFill>
                <a:latin typeface="Arial" panose="020B0604020202020204" pitchFamily="34" charset="0"/>
                <a:cs typeface="Arial" panose="020B0604020202020204" pitchFamily="34" charset="0"/>
              </a:rPr>
              <a:t> (AVON, SCB Foundry, YOLT) in DTT situations and abuse of law in domestic ones</a:t>
            </a:r>
          </a:p>
          <a:p>
            <a:pPr marL="0" indent="0" algn="just">
              <a:spcBef>
                <a:spcPts val="0"/>
              </a:spcBef>
              <a:spcAft>
                <a:spcPts val="0"/>
              </a:spcAft>
              <a:buNone/>
            </a:pPr>
            <a:endParaRPr lang="en-GB" sz="1600" b="1" i="0" u="none" strike="noStrike" noProof="0" dirty="0">
              <a:solidFill>
                <a:srgbClr val="212529"/>
              </a:solidFill>
              <a:effectLst/>
              <a:latin typeface="Arial" panose="020B0604020202020204" pitchFamily="34" charset="0"/>
              <a:cs typeface="Arial" panose="020B0604020202020204" pitchFamily="34" charset="0"/>
            </a:endParaRPr>
          </a:p>
          <a:p>
            <a:pPr marL="0" indent="0" algn="just">
              <a:spcBef>
                <a:spcPts val="0"/>
              </a:spcBef>
              <a:spcAft>
                <a:spcPts val="0"/>
              </a:spcAft>
              <a:buNone/>
            </a:pPr>
            <a:r>
              <a:rPr lang="en-GB" sz="1600" b="1" noProof="0" dirty="0">
                <a:solidFill>
                  <a:srgbClr val="212529"/>
                </a:solidFill>
                <a:latin typeface="Arial" panose="020B0604020202020204" pitchFamily="34" charset="0"/>
                <a:cs typeface="Arial" panose="020B0604020202020204" pitchFamily="34" charset="0"/>
              </a:rPr>
              <a:t>Commentary (just interpretative guideline under 32 VCLT), conditional dynamic interpretation (2 Afs 40/2018)</a:t>
            </a:r>
            <a:endParaRPr lang="en-GB" sz="1600" i="0" u="none" strike="noStrike" noProof="0" dirty="0">
              <a:solidFill>
                <a:srgbClr val="212529"/>
              </a:solidFill>
              <a:effectLst/>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147F1282-210A-9607-5957-EA82CF8A802E}"/>
              </a:ext>
            </a:extLst>
          </p:cNvPr>
          <p:cNvSpPr>
            <a:spLocks noGrp="1"/>
          </p:cNvSpPr>
          <p:nvPr>
            <p:ph type="dt" sz="half" idx="10"/>
          </p:nvPr>
        </p:nvSpPr>
        <p:spPr/>
        <p:txBody>
          <a:bodyPr/>
          <a:lstStyle/>
          <a:p>
            <a:pPr rtl="0"/>
            <a:fld id="{9E25B38F-3440-48E9-8BA6-B9B0E297B628}" type="datetime1">
              <a:rPr lang="cs-CZ" smtClean="0"/>
              <a:t>20.01.2025</a:t>
            </a:fld>
            <a:endParaRPr lang="en-US" dirty="0"/>
          </a:p>
        </p:txBody>
      </p:sp>
    </p:spTree>
    <p:extLst>
      <p:ext uri="{BB962C8B-B14F-4D97-AF65-F5344CB8AC3E}">
        <p14:creationId xmlns:p14="http://schemas.microsoft.com/office/powerpoint/2010/main" val="3501442994"/>
      </p:ext>
    </p:extLst>
  </p:cSld>
  <p:clrMapOvr>
    <a:masterClrMapping/>
  </p:clrMapOvr>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Office_41798698_TF33552983" id="{76B99DA1-8F4B-4CDD-AF17-E230D0ABAD07}" vid="{3FF160E1-38F3-4E00-BD3B-0B3A46B66420}"/>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B6603A5A60FE8640901C389588E7CBC4" ma:contentTypeVersion="10" ma:contentTypeDescription="Vytvoří nový dokument" ma:contentTypeScope="" ma:versionID="440ea6d75f7cb3053d307a6bc9904746">
  <xsd:schema xmlns:xsd="http://www.w3.org/2001/XMLSchema" xmlns:xs="http://www.w3.org/2001/XMLSchema" xmlns:p="http://schemas.microsoft.com/office/2006/metadata/properties" xmlns:ns3="14384ea2-638a-4599-93db-d7373bf0e629" targetNamespace="http://schemas.microsoft.com/office/2006/metadata/properties" ma:root="true" ma:fieldsID="3de8b854e31f356da2153288728d7a6d" ns3:_="">
    <xsd:import namespace="14384ea2-638a-4599-93db-d7373bf0e629"/>
    <xsd:element name="properties">
      <xsd:complexType>
        <xsd:sequence>
          <xsd:element name="documentManagement">
            <xsd:complexType>
              <xsd:all>
                <xsd:element ref="ns3:MediaServiceMetadata" minOccurs="0"/>
                <xsd:element ref="ns3:MediaServiceFastMetadata" minOccurs="0"/>
                <xsd:element ref="ns3:MediaServiceSearchProperties" minOccurs="0"/>
                <xsd:element ref="ns3:MediaServiceObjectDetectorVersions" minOccurs="0"/>
                <xsd:element ref="ns3:MediaServiceDateTaken" minOccurs="0"/>
                <xsd:element ref="ns3:MediaServiceSystemTags" minOccurs="0"/>
                <xsd:element ref="ns3:MediaServiceOCR" minOccurs="0"/>
                <xsd:element ref="ns3:MediaServiceGenerationTime" minOccurs="0"/>
                <xsd:element ref="ns3:MediaServiceEventHashCode"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384ea2-638a-4599-93db-d7373bf0e62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SystemTags" ma:index="13" nillable="true" ma:displayName="MediaServiceSystemTags" ma:hidden="true" ma:internalName="MediaServiceSystemTags" ma:readOnly="true">
      <xsd:simpleType>
        <xsd:restriction base="dms:Note"/>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_activity" ma:index="17"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14384ea2-638a-4599-93db-d7373bf0e629" xsi:nil="true"/>
  </documentManagement>
</p:properties>
</file>

<file path=customXml/itemProps1.xml><?xml version="1.0" encoding="utf-8"?>
<ds:datastoreItem xmlns:ds="http://schemas.openxmlformats.org/officeDocument/2006/customXml" ds:itemID="{CC10003E-8C1A-4648-8767-7E9F1AADCFCA}">
  <ds:schemaRefs>
    <ds:schemaRef ds:uri="http://schemas.microsoft.com/sharepoint/v3/contenttype/forms"/>
  </ds:schemaRefs>
</ds:datastoreItem>
</file>

<file path=customXml/itemProps2.xml><?xml version="1.0" encoding="utf-8"?>
<ds:datastoreItem xmlns:ds="http://schemas.openxmlformats.org/officeDocument/2006/customXml" ds:itemID="{F50D6660-98D2-419D-BB7F-59A49C81A7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384ea2-638a-4599-93db-d7373bf0e6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A3F3B48-985F-403E-9F93-7C38892E63DF}">
  <ds:schemaRefs>
    <ds:schemaRef ds:uri="http://schemas.microsoft.com/office/2006/documentManagement/types"/>
    <ds:schemaRef ds:uri="14384ea2-638a-4599-93db-d7373bf0e629"/>
    <ds:schemaRef ds:uri="http://www.w3.org/XML/1998/namespace"/>
    <ds:schemaRef ds:uri="http://schemas.microsoft.com/office/infopath/2007/PartnerControls"/>
    <ds:schemaRef ds:uri="http://schemas.openxmlformats.org/package/2006/metadata/core-properties"/>
    <ds:schemaRef ds:uri="http://purl.org/dc/dcmitype/"/>
    <ds:schemaRef ds:uri="http://purl.org/dc/elements/1.1/"/>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{E57E1DCC-14CC-4339-9389-0812BF8312FA}tf33552983_win32</Template>
  <TotalTime>1362</TotalTime>
  <Words>189</Words>
  <Application>Microsoft Office PowerPoint</Application>
  <PresentationFormat>Širokoúhlá obrazovka</PresentationFormat>
  <Paragraphs>13</Paragraphs>
  <Slides>1</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vt:i4>
      </vt:variant>
    </vt:vector>
  </HeadingPairs>
  <TitlesOfParts>
    <vt:vector size="7" baseType="lpstr">
      <vt:lpstr>Arial</vt:lpstr>
      <vt:lpstr>Calibri</vt:lpstr>
      <vt:lpstr>Franklin Gothic Book</vt:lpstr>
      <vt:lpstr>Franklin Gothic Demi</vt:lpstr>
      <vt:lpstr>Wingdings 2</vt:lpstr>
      <vt:lpstr>DividendVTI</vt:lpstr>
      <vt:lpstr>How would Czech Judiciary rule on SPP case?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Jiri Kappel</dc:creator>
  <cp:lastModifiedBy>autor</cp:lastModifiedBy>
  <cp:revision>43</cp:revision>
  <dcterms:created xsi:type="dcterms:W3CDTF">2024-10-11T07:50:37Z</dcterms:created>
  <dcterms:modified xsi:type="dcterms:W3CDTF">2025-01-20T11:33:50Z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0x010100B6603A5A60FE8640901C389588E7CBC4</vt:lpwstr>
  </property>
</Properties>
</file>