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18"/>
  </p:notesMasterIdLst>
  <p:handoutMasterIdLst>
    <p:handoutMasterId r:id="rId19"/>
  </p:handoutMasterIdLst>
  <p:sldIdLst>
    <p:sldId id="259" r:id="rId5"/>
    <p:sldId id="268" r:id="rId6"/>
    <p:sldId id="465" r:id="rId7"/>
    <p:sldId id="466" r:id="rId8"/>
    <p:sldId id="460" r:id="rId9"/>
    <p:sldId id="467" r:id="rId10"/>
    <p:sldId id="468" r:id="rId11"/>
    <p:sldId id="469" r:id="rId12"/>
    <p:sldId id="470" r:id="rId13"/>
    <p:sldId id="471" r:id="rId14"/>
    <p:sldId id="472" r:id="rId15"/>
    <p:sldId id="474" r:id="rId16"/>
    <p:sldId id="473" r:id="rId17"/>
  </p:sldIdLst>
  <p:sldSz cx="9144000" cy="5715000" type="screen16x10"/>
  <p:notesSz cx="6669088" cy="9926638"/>
  <p:custDataLst>
    <p:tags r:id="rId20"/>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42A2CA2-FE71-461F-936E-032E2852807C}">
          <p14:sldIdLst>
            <p14:sldId id="259"/>
            <p14:sldId id="268"/>
            <p14:sldId id="465"/>
            <p14:sldId id="466"/>
            <p14:sldId id="460"/>
            <p14:sldId id="467"/>
            <p14:sldId id="468"/>
            <p14:sldId id="469"/>
            <p14:sldId id="470"/>
            <p14:sldId id="471"/>
            <p14:sldId id="472"/>
            <p14:sldId id="474"/>
            <p14:sldId id="473"/>
          </p14:sldIdLst>
        </p14:section>
      </p14:sectionLst>
    </p:ext>
    <p:ext uri="{EFAFB233-063F-42B5-8137-9DF3F51BA10A}">
      <p15:sldGuideLst xmlns:p15="http://schemas.microsoft.com/office/powerpoint/2012/main">
        <p15:guide id="1" orient="horz" pos="1800">
          <p15:clr>
            <a:srgbClr val="A4A3A4"/>
          </p15:clr>
        </p15:guide>
        <p15:guide id="2" pos="5465">
          <p15:clr>
            <a:srgbClr val="A4A3A4"/>
          </p15:clr>
        </p15:guide>
        <p15:guide id="3" pos="4241">
          <p15:clr>
            <a:srgbClr val="A4A3A4"/>
          </p15:clr>
        </p15:guide>
        <p15:guide id="4" pos="4695">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3" name="Autor" initials="A" lastIdx="0" clrIdx="1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FF7"/>
    <a:srgbClr val="CBDDEF"/>
    <a:srgbClr val="0096D3"/>
    <a:srgbClr val="0C94B7"/>
    <a:srgbClr val="41B4CE"/>
    <a:srgbClr val="73BAD1"/>
    <a:srgbClr val="65B4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91" autoAdjust="0"/>
    <p:restoredTop sz="70968" autoAdjust="0"/>
  </p:normalViewPr>
  <p:slideViewPr>
    <p:cSldViewPr snapToGrid="0" showGuides="1">
      <p:cViewPr varScale="1">
        <p:scale>
          <a:sx n="61" d="100"/>
          <a:sy n="61" d="100"/>
        </p:scale>
        <p:origin x="1987" y="274"/>
      </p:cViewPr>
      <p:guideLst>
        <p:guide orient="horz" pos="1800"/>
        <p:guide pos="5465"/>
        <p:guide pos="4241"/>
        <p:guide pos="4695"/>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94" d="100"/>
          <a:sy n="94" d="100"/>
        </p:scale>
        <p:origin x="2748" y="84"/>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sz="1000" dirty="0">
              <a:latin typeface="Verdana" pitchFamily="34" charset="0"/>
              <a:ea typeface="Verdana" pitchFamily="34" charset="0"/>
              <a:cs typeface="Verdana" pitchFamily="34" charset="0"/>
            </a:endParaRPr>
          </a:p>
        </p:txBody>
      </p:sp>
      <p:sp>
        <p:nvSpPr>
          <p:cNvPr id="3" name="Datumsplatzhalt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868817FD-8155-4502-AF78-DBC2EA4B168F}" type="datetimeFigureOut">
              <a:rPr lang="en-GB" sz="1000" smtClean="0">
                <a:latin typeface="Verdana" pitchFamily="34" charset="0"/>
                <a:ea typeface="Verdana" pitchFamily="34" charset="0"/>
                <a:cs typeface="Verdana" pitchFamily="34" charset="0"/>
              </a:rPr>
              <a:t>20/01/2025</a:t>
            </a:fld>
            <a:endParaRPr lang="en-GB" sz="1000" dirty="0">
              <a:latin typeface="Verdana" pitchFamily="34" charset="0"/>
              <a:ea typeface="Verdana" pitchFamily="34" charset="0"/>
              <a:cs typeface="Verdana" pitchFamily="34" charset="0"/>
            </a:endParaRPr>
          </a:p>
        </p:txBody>
      </p:sp>
      <p:sp>
        <p:nvSpPr>
          <p:cNvPr id="4" name="Fußzeilenplatzhalt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sz="1000" dirty="0">
              <a:latin typeface="Verdana" pitchFamily="34" charset="0"/>
              <a:ea typeface="Verdana" pitchFamily="34" charset="0"/>
              <a:cs typeface="Verdana" pitchFamily="34" charset="0"/>
            </a:endParaRPr>
          </a:p>
        </p:txBody>
      </p:sp>
      <p:sp>
        <p:nvSpPr>
          <p:cNvPr id="5" name="Foliennummernplatzhalt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617F6F62-1C91-45E7-BAED-FBFBF67C82BC}" type="slidenum">
              <a:rPr lang="en-GB" sz="1000" smtClean="0">
                <a:latin typeface="Verdana" pitchFamily="34" charset="0"/>
                <a:ea typeface="Verdana" pitchFamily="34" charset="0"/>
                <a:cs typeface="Verdana" pitchFamily="34" charset="0"/>
              </a:rPr>
              <a:t>‹Nr.›</a:t>
            </a:fld>
            <a:endParaRPr lang="en-GB" sz="1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54345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000">
                <a:latin typeface="Verdana" pitchFamily="34" charset="0"/>
                <a:ea typeface="Verdana" pitchFamily="34" charset="0"/>
                <a:cs typeface="Verdana" pitchFamily="34" charset="0"/>
              </a:defRPr>
            </a:lvl1pPr>
          </a:lstStyle>
          <a:p>
            <a:endParaRPr lang="en-GB" dirty="0"/>
          </a:p>
        </p:txBody>
      </p:sp>
      <p:sp>
        <p:nvSpPr>
          <p:cNvPr id="3" name="Datumsplatzhalt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000">
                <a:latin typeface="Verdana" pitchFamily="34" charset="0"/>
                <a:ea typeface="Verdana" pitchFamily="34" charset="0"/>
                <a:cs typeface="Verdana" pitchFamily="34" charset="0"/>
              </a:defRPr>
            </a:lvl1pPr>
          </a:lstStyle>
          <a:p>
            <a:fld id="{C0A972FC-F5E0-4F80-B169-F0B5EFC71333}" type="datetimeFigureOut">
              <a:rPr lang="en-GB" smtClean="0"/>
              <a:pPr/>
              <a:t>20/01/2025</a:t>
            </a:fld>
            <a:endParaRPr lang="en-GB" dirty="0"/>
          </a:p>
        </p:txBody>
      </p:sp>
      <p:sp>
        <p:nvSpPr>
          <p:cNvPr id="4" name="Folienbildplatzhalter 3"/>
          <p:cNvSpPr>
            <a:spLocks noGrp="1" noRot="1" noChangeAspect="1"/>
          </p:cNvSpPr>
          <p:nvPr>
            <p:ph type="sldImg" idx="2"/>
          </p:nvPr>
        </p:nvSpPr>
        <p:spPr>
          <a:xfrm>
            <a:off x="357188" y="744538"/>
            <a:ext cx="5954712" cy="3722687"/>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GB" dirty="0" err="1"/>
              <a:t>Textmasterformat</a:t>
            </a:r>
            <a:r>
              <a:rPr lang="en-GB" dirty="0"/>
              <a:t> </a:t>
            </a:r>
            <a:r>
              <a:rPr lang="en-GB" dirty="0" err="1"/>
              <a:t>bearbeiten</a:t>
            </a:r>
            <a:endParaRPr lang="en-GB" dirty="0"/>
          </a:p>
          <a:p>
            <a:pPr lvl="1"/>
            <a:r>
              <a:rPr lang="en-GB" dirty="0" err="1"/>
              <a:t>Zweite</a:t>
            </a:r>
            <a:r>
              <a:rPr lang="en-GB" dirty="0"/>
              <a:t> </a:t>
            </a:r>
            <a:r>
              <a:rPr lang="en-GB" dirty="0" err="1"/>
              <a:t>Ebene</a:t>
            </a:r>
            <a:endParaRPr lang="en-GB" dirty="0"/>
          </a:p>
          <a:p>
            <a:pPr lvl="2"/>
            <a:r>
              <a:rPr lang="en-GB" dirty="0" err="1"/>
              <a:t>Dritte</a:t>
            </a:r>
            <a:r>
              <a:rPr lang="en-GB" dirty="0"/>
              <a:t> </a:t>
            </a:r>
            <a:r>
              <a:rPr lang="en-GB" dirty="0" err="1"/>
              <a:t>Ebene</a:t>
            </a:r>
            <a:endParaRPr lang="en-GB" dirty="0"/>
          </a:p>
          <a:p>
            <a:pPr lvl="3"/>
            <a:r>
              <a:rPr lang="en-GB" dirty="0" err="1"/>
              <a:t>Vierte</a:t>
            </a:r>
            <a:r>
              <a:rPr lang="en-GB" dirty="0"/>
              <a:t> </a:t>
            </a:r>
            <a:r>
              <a:rPr lang="en-GB" dirty="0" err="1"/>
              <a:t>Ebene</a:t>
            </a:r>
            <a:endParaRPr lang="en-GB" dirty="0"/>
          </a:p>
          <a:p>
            <a:pPr lvl="4"/>
            <a:r>
              <a:rPr lang="en-GB" dirty="0" err="1"/>
              <a:t>Fünfte</a:t>
            </a:r>
            <a:r>
              <a:rPr lang="en-GB" dirty="0"/>
              <a:t> </a:t>
            </a:r>
            <a:r>
              <a:rPr lang="en-GB" dirty="0" err="1"/>
              <a:t>Ebene</a:t>
            </a:r>
            <a:endParaRPr lang="en-GB" dirty="0"/>
          </a:p>
        </p:txBody>
      </p:sp>
      <p:sp>
        <p:nvSpPr>
          <p:cNvPr id="6" name="Fußzeilenplatzhalt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000">
                <a:latin typeface="Verdana" pitchFamily="34" charset="0"/>
                <a:ea typeface="Verdana" pitchFamily="34" charset="0"/>
                <a:cs typeface="Verdana" pitchFamily="34" charset="0"/>
              </a:defRPr>
            </a:lvl1pPr>
          </a:lstStyle>
          <a:p>
            <a:endParaRPr lang="en-GB" dirty="0"/>
          </a:p>
        </p:txBody>
      </p:sp>
      <p:sp>
        <p:nvSpPr>
          <p:cNvPr id="7" name="Foliennummernplatzhalt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000">
                <a:latin typeface="Verdana" pitchFamily="34" charset="0"/>
                <a:ea typeface="Verdana" pitchFamily="34" charset="0"/>
                <a:cs typeface="Verdana" pitchFamily="34" charset="0"/>
              </a:defRPr>
            </a:lvl1pPr>
          </a:lstStyle>
          <a:p>
            <a:fld id="{219CC2FD-B32F-4992-A15B-F95E2E35C81B}" type="slidenum">
              <a:rPr lang="en-GB" smtClean="0"/>
              <a:pPr/>
              <a:t>‹Nr.›</a:t>
            </a:fld>
            <a:endParaRPr lang="en-GB" dirty="0"/>
          </a:p>
        </p:txBody>
      </p:sp>
    </p:spTree>
    <p:extLst>
      <p:ext uri="{BB962C8B-B14F-4D97-AF65-F5344CB8AC3E}">
        <p14:creationId xmlns:p14="http://schemas.microsoft.com/office/powerpoint/2010/main" val="915136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itchFamily="34" charset="0"/>
        <a:ea typeface="Verdana" pitchFamily="34" charset="0"/>
        <a:cs typeface="Verdana" pitchFamily="34" charset="0"/>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219CC2FD-B32F-4992-A15B-F95E2E35C81B}" type="slidenum">
              <a:rPr lang="en-GB" smtClean="0"/>
              <a:pPr/>
              <a:t>1</a:t>
            </a:fld>
            <a:endParaRPr lang="en-GB" dirty="0"/>
          </a:p>
        </p:txBody>
      </p:sp>
    </p:spTree>
    <p:extLst>
      <p:ext uri="{BB962C8B-B14F-4D97-AF65-F5344CB8AC3E}">
        <p14:creationId xmlns:p14="http://schemas.microsoft.com/office/powerpoint/2010/main" val="1869739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219CC2FD-B32F-4992-A15B-F95E2E35C81B}" type="slidenum">
              <a:rPr lang="en-GB" smtClean="0"/>
              <a:pPr/>
              <a:t>10</a:t>
            </a:fld>
            <a:endParaRPr lang="en-GB" dirty="0"/>
          </a:p>
        </p:txBody>
      </p:sp>
    </p:spTree>
    <p:extLst>
      <p:ext uri="{BB962C8B-B14F-4D97-AF65-F5344CB8AC3E}">
        <p14:creationId xmlns:p14="http://schemas.microsoft.com/office/powerpoint/2010/main" val="3807991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219CC2FD-B32F-4992-A15B-F95E2E35C81B}" type="slidenum">
              <a:rPr lang="en-GB" smtClean="0"/>
              <a:pPr/>
              <a:t>11</a:t>
            </a:fld>
            <a:endParaRPr lang="en-GB" dirty="0"/>
          </a:p>
        </p:txBody>
      </p:sp>
    </p:spTree>
    <p:extLst>
      <p:ext uri="{BB962C8B-B14F-4D97-AF65-F5344CB8AC3E}">
        <p14:creationId xmlns:p14="http://schemas.microsoft.com/office/powerpoint/2010/main" val="2373466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dirty="0"/>
              <a:t>Here you would apply the 5% tax rate, not the domestic tax rate of Country C. </a:t>
            </a:r>
          </a:p>
        </p:txBody>
      </p:sp>
      <p:sp>
        <p:nvSpPr>
          <p:cNvPr id="4" name="灯片编号占位符 3"/>
          <p:cNvSpPr>
            <a:spLocks noGrp="1"/>
          </p:cNvSpPr>
          <p:nvPr>
            <p:ph type="sldNum" sz="quarter" idx="5"/>
          </p:nvPr>
        </p:nvSpPr>
        <p:spPr/>
        <p:txBody>
          <a:bodyPr/>
          <a:lstStyle/>
          <a:p>
            <a:fld id="{219CC2FD-B32F-4992-A15B-F95E2E35C81B}" type="slidenum">
              <a:rPr lang="en-GB" smtClean="0"/>
              <a:pPr/>
              <a:t>12</a:t>
            </a:fld>
            <a:endParaRPr lang="en-GB" dirty="0"/>
          </a:p>
        </p:txBody>
      </p:sp>
    </p:spTree>
    <p:extLst>
      <p:ext uri="{BB962C8B-B14F-4D97-AF65-F5344CB8AC3E}">
        <p14:creationId xmlns:p14="http://schemas.microsoft.com/office/powerpoint/2010/main" val="3178899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219CC2FD-B32F-4992-A15B-F95E2E35C81B}" type="slidenum">
              <a:rPr lang="en-GB" smtClean="0"/>
              <a:pPr/>
              <a:t>13</a:t>
            </a:fld>
            <a:endParaRPr lang="en-GB" dirty="0"/>
          </a:p>
        </p:txBody>
      </p:sp>
    </p:spTree>
    <p:extLst>
      <p:ext uri="{BB962C8B-B14F-4D97-AF65-F5344CB8AC3E}">
        <p14:creationId xmlns:p14="http://schemas.microsoft.com/office/powerpoint/2010/main" val="236078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219CC2FD-B32F-4992-A15B-F95E2E35C81B}" type="slidenum">
              <a:rPr lang="en-GB" smtClean="0"/>
              <a:pPr/>
              <a:t>2</a:t>
            </a:fld>
            <a:endParaRPr lang="en-GB" dirty="0"/>
          </a:p>
        </p:txBody>
      </p:sp>
    </p:spTree>
    <p:extLst>
      <p:ext uri="{BB962C8B-B14F-4D97-AF65-F5344CB8AC3E}">
        <p14:creationId xmlns:p14="http://schemas.microsoft.com/office/powerpoint/2010/main" val="3141892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219CC2FD-B32F-4992-A15B-F95E2E35C81B}" type="slidenum">
              <a:rPr lang="en-GB" smtClean="0"/>
              <a:pPr/>
              <a:t>3</a:t>
            </a:fld>
            <a:endParaRPr lang="en-GB" dirty="0"/>
          </a:p>
        </p:txBody>
      </p:sp>
    </p:spTree>
    <p:extLst>
      <p:ext uri="{BB962C8B-B14F-4D97-AF65-F5344CB8AC3E}">
        <p14:creationId xmlns:p14="http://schemas.microsoft.com/office/powerpoint/2010/main" val="2292373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Elevates the guiding principle to hard law. Commentary was not binding enough for certain Contracting States. Especially old treaties could not be interpreted in light of the guiding principle. Art. 7 MLI introduced this provision to many </a:t>
            </a:r>
            <a:r>
              <a:rPr lang="en-US" dirty="0" err="1"/>
              <a:t>treatis</a:t>
            </a:r>
            <a:r>
              <a:rPr lang="en-US"/>
              <a:t>. </a:t>
            </a:r>
            <a:endParaRPr lang="en-US" dirty="0"/>
          </a:p>
        </p:txBody>
      </p:sp>
      <p:sp>
        <p:nvSpPr>
          <p:cNvPr id="4" name="Foliennummernplatzhalter 3"/>
          <p:cNvSpPr>
            <a:spLocks noGrp="1"/>
          </p:cNvSpPr>
          <p:nvPr>
            <p:ph type="sldNum" sz="quarter" idx="5"/>
          </p:nvPr>
        </p:nvSpPr>
        <p:spPr/>
        <p:txBody>
          <a:bodyPr/>
          <a:lstStyle/>
          <a:p>
            <a:fld id="{219CC2FD-B32F-4992-A15B-F95E2E35C81B}" type="slidenum">
              <a:rPr lang="en-GB" smtClean="0"/>
              <a:pPr/>
              <a:t>4</a:t>
            </a:fld>
            <a:endParaRPr lang="en-GB" dirty="0"/>
          </a:p>
        </p:txBody>
      </p:sp>
    </p:spTree>
    <p:extLst>
      <p:ext uri="{BB962C8B-B14F-4D97-AF65-F5344CB8AC3E}">
        <p14:creationId xmlns:p14="http://schemas.microsoft.com/office/powerpoint/2010/main" val="4181568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dirty="0"/>
              <a:t>Sham </a:t>
            </a:r>
          </a:p>
        </p:txBody>
      </p:sp>
      <p:sp>
        <p:nvSpPr>
          <p:cNvPr id="4" name="灯片编号占位符 3"/>
          <p:cNvSpPr>
            <a:spLocks noGrp="1"/>
          </p:cNvSpPr>
          <p:nvPr>
            <p:ph type="sldNum" sz="quarter" idx="5"/>
          </p:nvPr>
        </p:nvSpPr>
        <p:spPr/>
        <p:txBody>
          <a:bodyPr/>
          <a:lstStyle/>
          <a:p>
            <a:fld id="{219CC2FD-B32F-4992-A15B-F95E2E35C81B}" type="slidenum">
              <a:rPr lang="en-GB" smtClean="0"/>
              <a:pPr/>
              <a:t>5</a:t>
            </a:fld>
            <a:endParaRPr lang="en-GB" dirty="0"/>
          </a:p>
        </p:txBody>
      </p:sp>
    </p:spTree>
    <p:extLst>
      <p:ext uri="{BB962C8B-B14F-4D97-AF65-F5344CB8AC3E}">
        <p14:creationId xmlns:p14="http://schemas.microsoft.com/office/powerpoint/2010/main" val="1488800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dirty="0"/>
              <a:t>Here you would apply the 5% tax rate, not the domestic tax rate of Country C. </a:t>
            </a:r>
          </a:p>
        </p:txBody>
      </p:sp>
      <p:sp>
        <p:nvSpPr>
          <p:cNvPr id="4" name="灯片编号占位符 3"/>
          <p:cNvSpPr>
            <a:spLocks noGrp="1"/>
          </p:cNvSpPr>
          <p:nvPr>
            <p:ph type="sldNum" sz="quarter" idx="5"/>
          </p:nvPr>
        </p:nvSpPr>
        <p:spPr/>
        <p:txBody>
          <a:bodyPr/>
          <a:lstStyle/>
          <a:p>
            <a:fld id="{219CC2FD-B32F-4992-A15B-F95E2E35C81B}" type="slidenum">
              <a:rPr lang="en-GB" smtClean="0"/>
              <a:pPr/>
              <a:t>6</a:t>
            </a:fld>
            <a:endParaRPr lang="en-GB" dirty="0"/>
          </a:p>
        </p:txBody>
      </p:sp>
    </p:spTree>
    <p:extLst>
      <p:ext uri="{BB962C8B-B14F-4D97-AF65-F5344CB8AC3E}">
        <p14:creationId xmlns:p14="http://schemas.microsoft.com/office/powerpoint/2010/main" val="361899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Commentary par 182 Example A: TCO enters into an agreement with </a:t>
            </a:r>
            <a:r>
              <a:rPr lang="en-GB" dirty="0" err="1"/>
              <a:t>BCo</a:t>
            </a:r>
            <a:r>
              <a:rPr lang="en-GB" dirty="0"/>
              <a:t> pursuant to which TCO assigns to RCO the right to the payment of dividends that have been declared but have not yet been paid by SCO.  No sham transaction but main purpose to obtain the benefit: Art. 29(9) applies and benefit must be denied. </a:t>
            </a:r>
          </a:p>
          <a:p>
            <a:endParaRPr lang="en-GB" dirty="0"/>
          </a:p>
        </p:txBody>
      </p:sp>
      <p:sp>
        <p:nvSpPr>
          <p:cNvPr id="4" name="灯片编号占位符 3"/>
          <p:cNvSpPr>
            <a:spLocks noGrp="1"/>
          </p:cNvSpPr>
          <p:nvPr>
            <p:ph type="sldNum" sz="quarter" idx="5"/>
          </p:nvPr>
        </p:nvSpPr>
        <p:spPr/>
        <p:txBody>
          <a:bodyPr/>
          <a:lstStyle/>
          <a:p>
            <a:fld id="{219CC2FD-B32F-4992-A15B-F95E2E35C81B}" type="slidenum">
              <a:rPr lang="en-GB" smtClean="0"/>
              <a:pPr/>
              <a:t>7</a:t>
            </a:fld>
            <a:endParaRPr lang="en-GB" dirty="0"/>
          </a:p>
        </p:txBody>
      </p:sp>
    </p:spTree>
    <p:extLst>
      <p:ext uri="{BB962C8B-B14F-4D97-AF65-F5344CB8AC3E}">
        <p14:creationId xmlns:p14="http://schemas.microsoft.com/office/powerpoint/2010/main" val="2205338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GB" dirty="0"/>
          </a:p>
        </p:txBody>
      </p:sp>
      <p:sp>
        <p:nvSpPr>
          <p:cNvPr id="4" name="灯片编号占位符 3"/>
          <p:cNvSpPr>
            <a:spLocks noGrp="1"/>
          </p:cNvSpPr>
          <p:nvPr>
            <p:ph type="sldNum" sz="quarter" idx="5"/>
          </p:nvPr>
        </p:nvSpPr>
        <p:spPr/>
        <p:txBody>
          <a:bodyPr/>
          <a:lstStyle/>
          <a:p>
            <a:fld id="{219CC2FD-B32F-4992-A15B-F95E2E35C81B}" type="slidenum">
              <a:rPr lang="en-GB" smtClean="0"/>
              <a:pPr/>
              <a:t>8</a:t>
            </a:fld>
            <a:endParaRPr lang="en-GB" dirty="0"/>
          </a:p>
        </p:txBody>
      </p:sp>
    </p:spTree>
    <p:extLst>
      <p:ext uri="{BB962C8B-B14F-4D97-AF65-F5344CB8AC3E}">
        <p14:creationId xmlns:p14="http://schemas.microsoft.com/office/powerpoint/2010/main" val="67835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GB" dirty="0"/>
              <a:t>Example Commentary par. 182 Example C</a:t>
            </a:r>
            <a:br>
              <a:rPr lang="en-GB" dirty="0"/>
            </a:br>
            <a:r>
              <a:rPr lang="en-GB" dirty="0"/>
              <a:t>LOB-provision in Art. 29(2)-(7) helpful for the interpretation what constitutes abuse.</a:t>
            </a:r>
          </a:p>
          <a:p>
            <a:r>
              <a:rPr lang="en-GB" dirty="0"/>
              <a:t>Active Conduct of a business test</a:t>
            </a:r>
          </a:p>
        </p:txBody>
      </p:sp>
      <p:sp>
        <p:nvSpPr>
          <p:cNvPr id="4" name="灯片编号占位符 3"/>
          <p:cNvSpPr>
            <a:spLocks noGrp="1"/>
          </p:cNvSpPr>
          <p:nvPr>
            <p:ph type="sldNum" sz="quarter" idx="5"/>
          </p:nvPr>
        </p:nvSpPr>
        <p:spPr/>
        <p:txBody>
          <a:bodyPr/>
          <a:lstStyle/>
          <a:p>
            <a:fld id="{219CC2FD-B32F-4992-A15B-F95E2E35C81B}" type="slidenum">
              <a:rPr lang="en-GB" smtClean="0"/>
              <a:pPr/>
              <a:t>9</a:t>
            </a:fld>
            <a:endParaRPr lang="en-GB" dirty="0"/>
          </a:p>
        </p:txBody>
      </p:sp>
    </p:spTree>
    <p:extLst>
      <p:ext uri="{BB962C8B-B14F-4D97-AF65-F5344CB8AC3E}">
        <p14:creationId xmlns:p14="http://schemas.microsoft.com/office/powerpoint/2010/main" val="726243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Bild 3 kurz">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extfeld 8"/>
          <p:cNvSpPr txBox="1"/>
          <p:nvPr userDrawn="1"/>
        </p:nvSpPr>
        <p:spPr>
          <a:xfrm>
            <a:off x="962300" y="5307259"/>
            <a:ext cx="5711106" cy="261937"/>
          </a:xfrm>
          <a:prstGeom prst="rect">
            <a:avLst/>
          </a:prstGeom>
          <a:noFill/>
        </p:spPr>
        <p:txBody>
          <a:bodyPr wrap="square">
            <a:spAutoFit/>
          </a:bodyPr>
          <a:lstStyle/>
          <a:p>
            <a:pPr>
              <a:defRPr/>
            </a:pPr>
            <a:r>
              <a:rPr lang="en-GB" sz="1050" b="1" kern="1200" dirty="0">
                <a:solidFill>
                  <a:schemeClr val="bg1"/>
                </a:solidFill>
                <a:latin typeface="Verdana" pitchFamily="34" charset="0"/>
                <a:ea typeface="+mn-ea"/>
                <a:cs typeface="+mn-cs"/>
              </a:rPr>
              <a:t>Institute for Austrian and International Tax Law </a:t>
            </a:r>
            <a:r>
              <a:rPr lang="en-GB" sz="500" kern="1200" dirty="0">
                <a:solidFill>
                  <a:schemeClr val="bg1"/>
                </a:solidFill>
                <a:latin typeface="Verdana" pitchFamily="34" charset="0"/>
                <a:ea typeface="+mn-ea"/>
                <a:cs typeface="+mn-cs"/>
                <a:sym typeface="Wingdings"/>
              </a:rPr>
              <a:t></a:t>
            </a:r>
            <a:r>
              <a:rPr lang="en-GB" sz="1050" kern="1200" dirty="0">
                <a:solidFill>
                  <a:schemeClr val="bg1"/>
                </a:solidFill>
                <a:latin typeface="Verdana" pitchFamily="34" charset="0"/>
                <a:ea typeface="+mn-ea"/>
                <a:cs typeface="+mn-cs"/>
                <a:sym typeface="Wingdings"/>
              </a:rPr>
              <a:t> </a:t>
            </a:r>
            <a:r>
              <a:rPr lang="en-GB" sz="1050" kern="1200" dirty="0" err="1">
                <a:solidFill>
                  <a:schemeClr val="bg1"/>
                </a:solidFill>
                <a:latin typeface="Verdana" pitchFamily="34" charset="0"/>
                <a:ea typeface="+mn-ea"/>
                <a:cs typeface="+mn-cs"/>
              </a:rPr>
              <a:t>www.wu.ac.at/taxlaw</a:t>
            </a:r>
            <a:endParaRPr lang="en-GB" sz="1050" kern="1200" dirty="0">
              <a:solidFill>
                <a:schemeClr val="bg1"/>
              </a:solidFill>
              <a:latin typeface="Verdana" pitchFamily="34" charset="0"/>
              <a:ea typeface="+mn-ea"/>
              <a:cs typeface="+mn-cs"/>
            </a:endParaRPr>
          </a:p>
        </p:txBody>
      </p:sp>
      <p:pic>
        <p:nvPicPr>
          <p:cNvPr id="20"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7892" y="5117166"/>
            <a:ext cx="562394" cy="443514"/>
          </a:xfrm>
          <a:prstGeom prst="rect">
            <a:avLst/>
          </a:prstGeom>
        </p:spPr>
      </p:pic>
      <p:grpSp>
        <p:nvGrpSpPr>
          <p:cNvPr id="18" name="Gruppieren 17"/>
          <p:cNvGrpSpPr/>
          <p:nvPr userDrawn="1"/>
        </p:nvGrpSpPr>
        <p:grpSpPr>
          <a:xfrm>
            <a:off x="295575" y="625621"/>
            <a:ext cx="8552850" cy="2037600"/>
            <a:chOff x="287338" y="603319"/>
            <a:chExt cx="8552850" cy="2037600"/>
          </a:xfrm>
        </p:grpSpPr>
        <p:sp>
          <p:nvSpPr>
            <p:cNvPr id="21" name="Rechteck 20"/>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sp>
          <p:nvSpPr>
            <p:cNvPr id="22" name="Rechteck 21"/>
            <p:cNvSpPr/>
            <p:nvPr userDrawn="1"/>
          </p:nvSpPr>
          <p:spPr bwMode="blackWhite">
            <a:xfrm>
              <a:off x="287338" y="60331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grpSp>
      <p:pic>
        <p:nvPicPr>
          <p:cNvPr id="23" name="Bild 19"/>
          <p:cNvPicPr>
            <a:picLocks noChangeAspect="1"/>
          </p:cNvPicPr>
          <p:nvPr userDrawn="1"/>
        </p:nvPicPr>
        <p:blipFill>
          <a:blip r:embed="rId4"/>
          <a:stretch>
            <a:fillRect/>
          </a:stretch>
        </p:blipFill>
        <p:spPr>
          <a:xfrm>
            <a:off x="6556993" y="1066425"/>
            <a:ext cx="1874020" cy="975100"/>
          </a:xfrm>
          <a:prstGeom prst="rect">
            <a:avLst/>
          </a:prstGeom>
        </p:spPr>
      </p:pic>
      <p:sp>
        <p:nvSpPr>
          <p:cNvPr id="24" name="Textplatzhalter 9"/>
          <p:cNvSpPr>
            <a:spLocks noGrp="1"/>
          </p:cNvSpPr>
          <p:nvPr>
            <p:ph type="body" sz="quarter" idx="11" hasCustomPrompt="1"/>
          </p:nvPr>
        </p:nvSpPr>
        <p:spPr bwMode="white">
          <a:xfrm>
            <a:off x="287338" y="2941638"/>
            <a:ext cx="4284662" cy="805551"/>
          </a:xfrm>
          <a:solidFill>
            <a:schemeClr val="bg1">
              <a:alpha val="90000"/>
            </a:schemeClr>
          </a:solidFill>
        </p:spPr>
        <p:txBody>
          <a:bodyPr wrap="square" lIns="324000" tIns="216000" rIns="324000" bIns="216000" rtlCol="0" anchor="t" anchorCtr="0">
            <a:spAutoFit/>
          </a:bodyPr>
          <a:lstStyle>
            <a:lvl1pPr marL="0" indent="0">
              <a:buNone/>
              <a:defRPr lang="de-DE" sz="1200" baseline="0" dirty="0" smtClean="0"/>
            </a:lvl1pPr>
          </a:lstStyle>
          <a:p>
            <a:r>
              <a:rPr lang="en-GB" dirty="0"/>
              <a:t>Information about presentation (author, version No. etc.)</a:t>
            </a:r>
          </a:p>
        </p:txBody>
      </p:sp>
      <p:sp>
        <p:nvSpPr>
          <p:cNvPr id="30" name="Untertitel 2"/>
          <p:cNvSpPr>
            <a:spLocks noGrp="1"/>
          </p:cNvSpPr>
          <p:nvPr>
            <p:ph type="subTitle" idx="1" hasCustomPrompt="1"/>
          </p:nvPr>
        </p:nvSpPr>
        <p:spPr bwMode="black">
          <a:xfrm>
            <a:off x="605406" y="993080"/>
            <a:ext cx="5436000" cy="351533"/>
          </a:xfrm>
        </p:spPr>
        <p:txBody>
          <a:bodyPr tIns="0" bIns="0">
            <a:noAutofit/>
          </a:bodyPr>
          <a:lstStyle>
            <a:lvl1pPr marL="0" indent="0" algn="l">
              <a:lnSpc>
                <a:spcPct val="100000"/>
              </a:lnSpc>
              <a:buNone/>
              <a:defRPr sz="1800" b="1" i="0" baseline="0">
                <a:solidFill>
                  <a:schemeClr val="tx1"/>
                </a:solidFill>
                <a:latin typeface="Verdana" charset="0"/>
                <a:ea typeface="Verdana" charset="0"/>
                <a:cs typeface="Verdana" charset="0"/>
              </a:defRPr>
            </a:lvl1pPr>
            <a:lvl2pPr marL="457153" indent="0" algn="ctr">
              <a:buNone/>
              <a:defRPr>
                <a:solidFill>
                  <a:schemeClr val="tx1">
                    <a:tint val="75000"/>
                  </a:schemeClr>
                </a:solidFill>
              </a:defRPr>
            </a:lvl2pPr>
            <a:lvl3pPr marL="914306" indent="0" algn="ctr">
              <a:buNone/>
              <a:defRPr>
                <a:solidFill>
                  <a:schemeClr val="tx1">
                    <a:tint val="75000"/>
                  </a:schemeClr>
                </a:solidFill>
              </a:defRPr>
            </a:lvl3pPr>
            <a:lvl4pPr marL="1371460" indent="0" algn="ctr">
              <a:buNone/>
              <a:defRPr>
                <a:solidFill>
                  <a:schemeClr val="tx1">
                    <a:tint val="75000"/>
                  </a:schemeClr>
                </a:solidFill>
              </a:defRPr>
            </a:lvl4pPr>
            <a:lvl5pPr marL="1828613" indent="0" algn="ctr">
              <a:buNone/>
              <a:defRPr>
                <a:solidFill>
                  <a:schemeClr val="tx1">
                    <a:tint val="75000"/>
                  </a:schemeClr>
                </a:solidFill>
              </a:defRPr>
            </a:lvl5pPr>
            <a:lvl6pPr marL="2285767" indent="0" algn="ctr">
              <a:buNone/>
              <a:defRPr>
                <a:solidFill>
                  <a:schemeClr val="tx1">
                    <a:tint val="75000"/>
                  </a:schemeClr>
                </a:solidFill>
              </a:defRPr>
            </a:lvl6pPr>
            <a:lvl7pPr marL="2742920" indent="0" algn="ctr">
              <a:buNone/>
              <a:defRPr>
                <a:solidFill>
                  <a:schemeClr val="tx1">
                    <a:tint val="75000"/>
                  </a:schemeClr>
                </a:solidFill>
              </a:defRPr>
            </a:lvl7pPr>
            <a:lvl8pPr marL="3200073" indent="0" algn="ctr">
              <a:buNone/>
              <a:defRPr>
                <a:solidFill>
                  <a:schemeClr val="tx1">
                    <a:tint val="75000"/>
                  </a:schemeClr>
                </a:solidFill>
              </a:defRPr>
            </a:lvl8pPr>
            <a:lvl9pPr marL="3657227" indent="0" algn="ctr">
              <a:buNone/>
              <a:defRPr>
                <a:solidFill>
                  <a:schemeClr val="tx1">
                    <a:tint val="75000"/>
                  </a:schemeClr>
                </a:solidFill>
              </a:defRPr>
            </a:lvl9pPr>
          </a:lstStyle>
          <a:p>
            <a:r>
              <a:rPr lang="en-GB" dirty="0"/>
              <a:t>Add subtitle here if required</a:t>
            </a:r>
          </a:p>
        </p:txBody>
      </p:sp>
      <p:sp>
        <p:nvSpPr>
          <p:cNvPr id="31" name="Titel 1"/>
          <p:cNvSpPr>
            <a:spLocks noGrp="1"/>
          </p:cNvSpPr>
          <p:nvPr>
            <p:ph type="ctrTitle" hasCustomPrompt="1"/>
          </p:nvPr>
        </p:nvSpPr>
        <p:spPr bwMode="black">
          <a:xfrm>
            <a:off x="605406" y="1301365"/>
            <a:ext cx="5436000" cy="10260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en-GB" dirty="0"/>
              <a:t>Max. 2 lines of text for header</a:t>
            </a:r>
          </a:p>
        </p:txBody>
      </p:sp>
      <p:pic>
        <p:nvPicPr>
          <p:cNvPr id="13" name="Grafik 12">
            <a:extLst>
              <a:ext uri="{FF2B5EF4-FFF2-40B4-BE49-F238E27FC236}">
                <a16:creationId xmlns:a16="http://schemas.microsoft.com/office/drawing/2014/main" id="{577A3717-F920-47F5-9A6A-43B4555D244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615113" y="5129960"/>
            <a:ext cx="1835942" cy="317581"/>
          </a:xfrm>
          <a:prstGeom prst="rect">
            <a:avLst/>
          </a:prstGeom>
        </p:spPr>
      </p:pic>
    </p:spTree>
    <p:extLst>
      <p:ext uri="{BB962C8B-B14F-4D97-AF65-F5344CB8AC3E}">
        <p14:creationId xmlns:p14="http://schemas.microsoft.com/office/powerpoint/2010/main" val="38395811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p:spTree>
      <p:nvGrpSpPr>
        <p:cNvPr id="1" name=""/>
        <p:cNvGrpSpPr/>
        <p:nvPr/>
      </p:nvGrpSpPr>
      <p:grpSpPr>
        <a:xfrm>
          <a:off x="0" y="0"/>
          <a:ext cx="0" cy="0"/>
          <a:chOff x="0" y="0"/>
          <a:chExt cx="0" cy="0"/>
        </a:xfrm>
      </p:grpSpPr>
      <p:grpSp>
        <p:nvGrpSpPr>
          <p:cNvPr id="12" name="Gruppieren 11"/>
          <p:cNvGrpSpPr/>
          <p:nvPr userDrawn="1"/>
        </p:nvGrpSpPr>
        <p:grpSpPr>
          <a:xfrm>
            <a:off x="287338" y="603319"/>
            <a:ext cx="8552850" cy="2037600"/>
            <a:chOff x="287338" y="603319"/>
            <a:chExt cx="8552850" cy="2037600"/>
          </a:xfrm>
        </p:grpSpPr>
        <p:sp>
          <p:nvSpPr>
            <p:cNvPr id="16" name="Rechteck 15"/>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sp>
          <p:nvSpPr>
            <p:cNvPr id="17" name="Rechteck 16"/>
            <p:cNvSpPr/>
            <p:nvPr userDrawn="1"/>
          </p:nvSpPr>
          <p:spPr bwMode="blackWhite">
            <a:xfrm>
              <a:off x="287338" y="603319"/>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grpSp>
      <p:pic>
        <p:nvPicPr>
          <p:cNvPr id="20" name="Bild 19"/>
          <p:cNvPicPr>
            <a:picLocks noChangeAspect="1"/>
          </p:cNvPicPr>
          <p:nvPr userDrawn="1"/>
        </p:nvPicPr>
        <p:blipFill>
          <a:blip r:embed="rId2"/>
          <a:stretch>
            <a:fillRect/>
          </a:stretch>
        </p:blipFill>
        <p:spPr>
          <a:xfrm>
            <a:off x="6556993" y="1066425"/>
            <a:ext cx="1874020" cy="975100"/>
          </a:xfrm>
          <a:prstGeom prst="rect">
            <a:avLst/>
          </a:prstGeom>
        </p:spPr>
      </p:pic>
      <p:sp>
        <p:nvSpPr>
          <p:cNvPr id="14" name="Textplatzhalter 9"/>
          <p:cNvSpPr>
            <a:spLocks noGrp="1"/>
          </p:cNvSpPr>
          <p:nvPr>
            <p:ph type="body" sz="quarter" idx="11" hasCustomPrompt="1"/>
          </p:nvPr>
        </p:nvSpPr>
        <p:spPr bwMode="white">
          <a:xfrm>
            <a:off x="287338" y="2941638"/>
            <a:ext cx="4284662" cy="805551"/>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r>
              <a:rPr lang="en-GB" dirty="0"/>
              <a:t>Information about presentation (author, version No. etc.)</a:t>
            </a:r>
          </a:p>
        </p:txBody>
      </p:sp>
      <p:sp>
        <p:nvSpPr>
          <p:cNvPr id="13" name="Titel 1"/>
          <p:cNvSpPr>
            <a:spLocks noGrp="1"/>
          </p:cNvSpPr>
          <p:nvPr>
            <p:ph type="ctrTitle" hasCustomPrompt="1"/>
          </p:nvPr>
        </p:nvSpPr>
        <p:spPr bwMode="black">
          <a:xfrm>
            <a:off x="605406" y="1301365"/>
            <a:ext cx="5436000" cy="10260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en-GB" dirty="0"/>
              <a:t>Max. 2 lines of text for header</a:t>
            </a:r>
          </a:p>
        </p:txBody>
      </p:sp>
      <p:sp>
        <p:nvSpPr>
          <p:cNvPr id="15" name="Untertitel 2"/>
          <p:cNvSpPr>
            <a:spLocks noGrp="1"/>
          </p:cNvSpPr>
          <p:nvPr>
            <p:ph type="subTitle" idx="1" hasCustomPrompt="1"/>
          </p:nvPr>
        </p:nvSpPr>
        <p:spPr bwMode="black">
          <a:xfrm>
            <a:off x="605406" y="993080"/>
            <a:ext cx="5436000" cy="35153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53" indent="0" algn="ctr">
              <a:buNone/>
              <a:defRPr>
                <a:solidFill>
                  <a:schemeClr val="tx1">
                    <a:tint val="75000"/>
                  </a:schemeClr>
                </a:solidFill>
              </a:defRPr>
            </a:lvl2pPr>
            <a:lvl3pPr marL="914306" indent="0" algn="ctr">
              <a:buNone/>
              <a:defRPr>
                <a:solidFill>
                  <a:schemeClr val="tx1">
                    <a:tint val="75000"/>
                  </a:schemeClr>
                </a:solidFill>
              </a:defRPr>
            </a:lvl3pPr>
            <a:lvl4pPr marL="1371460" indent="0" algn="ctr">
              <a:buNone/>
              <a:defRPr>
                <a:solidFill>
                  <a:schemeClr val="tx1">
                    <a:tint val="75000"/>
                  </a:schemeClr>
                </a:solidFill>
              </a:defRPr>
            </a:lvl4pPr>
            <a:lvl5pPr marL="1828613" indent="0" algn="ctr">
              <a:buNone/>
              <a:defRPr>
                <a:solidFill>
                  <a:schemeClr val="tx1">
                    <a:tint val="75000"/>
                  </a:schemeClr>
                </a:solidFill>
              </a:defRPr>
            </a:lvl5pPr>
            <a:lvl6pPr marL="2285767" indent="0" algn="ctr">
              <a:buNone/>
              <a:defRPr>
                <a:solidFill>
                  <a:schemeClr val="tx1">
                    <a:tint val="75000"/>
                  </a:schemeClr>
                </a:solidFill>
              </a:defRPr>
            </a:lvl6pPr>
            <a:lvl7pPr marL="2742920" indent="0" algn="ctr">
              <a:buNone/>
              <a:defRPr>
                <a:solidFill>
                  <a:schemeClr val="tx1">
                    <a:tint val="75000"/>
                  </a:schemeClr>
                </a:solidFill>
              </a:defRPr>
            </a:lvl7pPr>
            <a:lvl8pPr marL="3200073" indent="0" algn="ctr">
              <a:buNone/>
              <a:defRPr>
                <a:solidFill>
                  <a:schemeClr val="tx1">
                    <a:tint val="75000"/>
                  </a:schemeClr>
                </a:solidFill>
              </a:defRPr>
            </a:lvl8pPr>
            <a:lvl9pPr marL="3657227" indent="0" algn="ctr">
              <a:buNone/>
              <a:defRPr>
                <a:solidFill>
                  <a:schemeClr val="tx1">
                    <a:tint val="75000"/>
                  </a:schemeClr>
                </a:solidFill>
              </a:defRPr>
            </a:lvl9pPr>
          </a:lstStyle>
          <a:p>
            <a:r>
              <a:rPr lang="en-GB" dirty="0"/>
              <a:t>Add subtitle here if required</a:t>
            </a:r>
          </a:p>
        </p:txBody>
      </p:sp>
      <p:pic>
        <p:nvPicPr>
          <p:cNvPr id="24" name="Grafik 7" descr="Logo Tax.ti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44146" y="5113178"/>
            <a:ext cx="557337" cy="477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feld 8"/>
          <p:cNvSpPr txBox="1"/>
          <p:nvPr userDrawn="1"/>
        </p:nvSpPr>
        <p:spPr>
          <a:xfrm>
            <a:off x="965406" y="5307970"/>
            <a:ext cx="5769000" cy="261937"/>
          </a:xfrm>
          <a:prstGeom prst="rect">
            <a:avLst/>
          </a:prstGeom>
          <a:noFill/>
        </p:spPr>
        <p:txBody>
          <a:bodyPr wrap="square">
            <a:spAutoFit/>
          </a:bodyPr>
          <a:lstStyle/>
          <a:p>
            <a:pPr>
              <a:defRPr/>
            </a:pPr>
            <a:r>
              <a:rPr lang="en-GB" sz="1050" b="1" kern="1200" dirty="0">
                <a:solidFill>
                  <a:srgbClr val="003A74"/>
                </a:solidFill>
                <a:latin typeface="Verdana" pitchFamily="34" charset="0"/>
                <a:ea typeface="+mn-ea"/>
                <a:cs typeface="+mn-cs"/>
              </a:rPr>
              <a:t>Institute for Austrian and International Tax Law </a:t>
            </a:r>
            <a:r>
              <a:rPr lang="en-GB" sz="500" dirty="0">
                <a:solidFill>
                  <a:srgbClr val="003A74"/>
                </a:solidFill>
                <a:latin typeface="Verdana" pitchFamily="34" charset="0"/>
                <a:sym typeface="Wingdings"/>
              </a:rPr>
              <a:t></a:t>
            </a:r>
            <a:r>
              <a:rPr lang="en-GB" sz="1050" kern="1200" dirty="0">
                <a:solidFill>
                  <a:srgbClr val="003A74"/>
                </a:solidFill>
                <a:latin typeface="Verdana" pitchFamily="34" charset="0"/>
                <a:ea typeface="+mn-ea"/>
                <a:cs typeface="+mn-cs"/>
                <a:sym typeface="Wingdings"/>
              </a:rPr>
              <a:t> </a:t>
            </a:r>
            <a:r>
              <a:rPr lang="en-GB" sz="1050" kern="1200" dirty="0">
                <a:solidFill>
                  <a:srgbClr val="003A74"/>
                </a:solidFill>
                <a:latin typeface="Verdana" pitchFamily="34" charset="0"/>
                <a:ea typeface="+mn-ea"/>
                <a:cs typeface="+mn-cs"/>
              </a:rPr>
              <a:t>www.wu.ac.at/taxlaw</a:t>
            </a:r>
          </a:p>
        </p:txBody>
      </p:sp>
      <p:pic>
        <p:nvPicPr>
          <p:cNvPr id="18" name="Grafik 17">
            <a:extLst>
              <a:ext uri="{FF2B5EF4-FFF2-40B4-BE49-F238E27FC236}">
                <a16:creationId xmlns:a16="http://schemas.microsoft.com/office/drawing/2014/main" id="{229F41FE-2827-48CB-9F30-E0C59775241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02979" y="5175380"/>
            <a:ext cx="1721892" cy="298577"/>
          </a:xfrm>
          <a:prstGeom prst="rect">
            <a:avLst/>
          </a:prstGeom>
        </p:spPr>
      </p:pic>
    </p:spTree>
    <p:extLst>
      <p:ext uri="{BB962C8B-B14F-4D97-AF65-F5344CB8AC3E}">
        <p14:creationId xmlns:p14="http://schemas.microsoft.com/office/powerpoint/2010/main" val="15467961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462019" y="1344613"/>
            <a:ext cx="7759644" cy="3587051"/>
          </a:xfrm>
        </p:spPr>
        <p:txBody>
          <a:bodyPr lIns="0" rIns="0">
            <a:normAutofit/>
          </a:bodyPr>
          <a:lstStyle>
            <a:lvl1pPr>
              <a:defRPr sz="1600"/>
            </a:lvl1pPr>
            <a:lvl2pPr>
              <a:defRPr sz="1500"/>
            </a:lvl2pPr>
            <a:lvl3pPr>
              <a:defRPr sz="1400"/>
            </a:lvl3pPr>
            <a:lvl4pPr>
              <a:defRPr sz="1200"/>
            </a:lvl4pPr>
            <a:lvl5pPr>
              <a:defRPr sz="1200"/>
            </a:lvl5pPr>
          </a:lstStyle>
          <a:p>
            <a:pPr lvl="0"/>
            <a:r>
              <a:rPr lang="en-GB" dirty="0"/>
              <a:t>Click here to change the text</a:t>
            </a:r>
          </a:p>
          <a:p>
            <a:pPr lvl="1"/>
            <a:r>
              <a:rPr lang="en-GB" dirty="0"/>
              <a:t>Second level</a:t>
            </a:r>
          </a:p>
          <a:p>
            <a:pPr lvl="2"/>
            <a:r>
              <a:rPr lang="en-GB" dirty="0"/>
              <a:t>Third level</a:t>
            </a:r>
          </a:p>
          <a:p>
            <a:pPr lvl="3"/>
            <a:r>
              <a:rPr lang="en-GB" dirty="0"/>
              <a:t>Forth level</a:t>
            </a:r>
          </a:p>
          <a:p>
            <a:pPr lvl="4"/>
            <a:r>
              <a:rPr lang="en-GB" dirty="0"/>
              <a:t>Fifth level</a:t>
            </a:r>
          </a:p>
        </p:txBody>
      </p:sp>
      <p:sp>
        <p:nvSpPr>
          <p:cNvPr id="2" name="Titel 1"/>
          <p:cNvSpPr>
            <a:spLocks noGrp="1"/>
          </p:cNvSpPr>
          <p:nvPr>
            <p:ph type="title"/>
          </p:nvPr>
        </p:nvSpPr>
        <p:spPr/>
        <p:txBody>
          <a:bodyPr/>
          <a:lstStyle/>
          <a:p>
            <a:r>
              <a:rPr lang="en-US"/>
              <a:t>Click to edit Master title style</a:t>
            </a:r>
            <a:endParaRPr lang="en-GB" dirty="0"/>
          </a:p>
        </p:txBody>
      </p:sp>
      <p:sp>
        <p:nvSpPr>
          <p:cNvPr id="6" name="Foliennummernplatzhalter 9"/>
          <p:cNvSpPr>
            <a:spLocks noGrp="1"/>
          </p:cNvSpPr>
          <p:nvPr>
            <p:ph type="sldNum" sz="quarter" idx="12"/>
          </p:nvPr>
        </p:nvSpPr>
        <p:spPr>
          <a:xfrm>
            <a:off x="6856333" y="5296319"/>
            <a:ext cx="489347" cy="258085"/>
          </a:xfrm>
        </p:spPr>
        <p:txBody>
          <a:bodyPr/>
          <a:lstStyle>
            <a:lvl1pPr>
              <a:defRPr sz="1050"/>
            </a:lvl1pPr>
          </a:lstStyle>
          <a:p>
            <a:fld id="{BE3DC40E-DBBE-4E2D-9EEC-FBF0DA0E9179}" type="slidenum">
              <a:rPr lang="en-GB" smtClean="0"/>
              <a:pPr/>
              <a:t>‹Nr.›</a:t>
            </a:fld>
            <a:endParaRPr lang="en-GB"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hasCustomPrompt="1"/>
          </p:nvPr>
        </p:nvSpPr>
        <p:spPr>
          <a:xfrm>
            <a:off x="462408" y="1265366"/>
            <a:ext cx="8210547" cy="3814940"/>
          </a:xfrm>
        </p:spPr>
        <p:txBody>
          <a:bodyPr/>
          <a:lstStyle>
            <a:lvl1pPr>
              <a:buNone/>
              <a:defRPr/>
            </a:lvl1pPr>
          </a:lstStyle>
          <a:p>
            <a:pPr lvl="0"/>
            <a:r>
              <a:rPr lang="en-GB" dirty="0"/>
              <a:t>Placeholder for objects</a:t>
            </a:r>
          </a:p>
        </p:txBody>
      </p:sp>
      <p:sp>
        <p:nvSpPr>
          <p:cNvPr id="8" name="Rechteck 7"/>
          <p:cNvSpPr/>
          <p:nvPr userDrawn="1"/>
        </p:nvSpPr>
        <p:spPr bwMode="gray">
          <a:xfrm>
            <a:off x="0" y="1043522"/>
            <a:ext cx="9144000" cy="25200"/>
          </a:xfrm>
          <a:prstGeom prst="rect">
            <a:avLst/>
          </a:prstGeom>
          <a:solidFill>
            <a:srgbClr val="0C9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      </a:t>
            </a:r>
          </a:p>
        </p:txBody>
      </p:sp>
      <p:pic>
        <p:nvPicPr>
          <p:cNvPr id="12" name="Bild 11"/>
          <p:cNvPicPr>
            <a:picLocks noChangeAspect="1"/>
          </p:cNvPicPr>
          <p:nvPr userDrawn="1"/>
        </p:nvPicPr>
        <p:blipFill>
          <a:blip r:embed="rId2"/>
          <a:stretch>
            <a:fillRect/>
          </a:stretch>
        </p:blipFill>
        <p:spPr>
          <a:xfrm>
            <a:off x="7711621" y="289576"/>
            <a:ext cx="1168210" cy="607850"/>
          </a:xfrm>
          <a:prstGeom prst="rect">
            <a:avLst/>
          </a:prstGeom>
        </p:spPr>
      </p:pic>
      <p:sp>
        <p:nvSpPr>
          <p:cNvPr id="2" name="Titel 1"/>
          <p:cNvSpPr>
            <a:spLocks noGrp="1"/>
          </p:cNvSpPr>
          <p:nvPr>
            <p:ph type="title"/>
          </p:nvPr>
        </p:nvSpPr>
        <p:spPr/>
        <p:txBody>
          <a:bodyPr/>
          <a:lstStyle/>
          <a:p>
            <a:r>
              <a:rPr lang="en-US"/>
              <a:t>Click to edit Master title style</a:t>
            </a:r>
            <a:endParaRPr lang="en-GB" dirty="0"/>
          </a:p>
        </p:txBody>
      </p:sp>
      <p:sp>
        <p:nvSpPr>
          <p:cNvPr id="10" name="Foliennummernplatzhalter 9"/>
          <p:cNvSpPr>
            <a:spLocks noGrp="1"/>
          </p:cNvSpPr>
          <p:nvPr>
            <p:ph type="sldNum" sz="quarter" idx="12"/>
          </p:nvPr>
        </p:nvSpPr>
        <p:spPr>
          <a:xfrm>
            <a:off x="6856333" y="5296319"/>
            <a:ext cx="489347" cy="258085"/>
          </a:xfrm>
        </p:spPr>
        <p:txBody>
          <a:bodyPr/>
          <a:lstStyle>
            <a:lvl1pPr>
              <a:defRPr sz="1050"/>
            </a:lvl1pPr>
          </a:lstStyle>
          <a:p>
            <a:fld id="{BE3DC40E-DBBE-4E2D-9EEC-FBF0DA0E9179}" type="slidenum">
              <a:rPr lang="en-GB" smtClean="0"/>
              <a:pPr/>
              <a:t>‹Nr.›</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5" y="1344612"/>
            <a:ext cx="3960000" cy="3715067"/>
          </a:xfrm>
        </p:spPr>
        <p:txBody>
          <a:bodyPr>
            <a:normAutofit/>
          </a:bodyPr>
          <a:lstStyle>
            <a:lvl1pPr>
              <a:defRPr lang="en-GB" sz="1600" kern="1200" dirty="0" smtClean="0">
                <a:solidFill>
                  <a:schemeClr val="tx1"/>
                </a:solidFill>
                <a:latin typeface="+mn-lt"/>
                <a:ea typeface="+mn-ea"/>
                <a:cs typeface="+mn-cs"/>
              </a:defRPr>
            </a:lvl1pPr>
            <a:lvl2pPr marL="541312" indent="-285750">
              <a:buClr>
                <a:schemeClr val="accent1"/>
              </a:buClr>
              <a:buFont typeface="Wingdings" charset="2"/>
              <a:buChar char="§"/>
              <a:defRPr sz="1500"/>
            </a:lvl2pPr>
            <a:lvl3pPr>
              <a:defRPr sz="1400"/>
            </a:lvl3pPr>
            <a:lvl4pPr marL="808038" indent="0">
              <a:buClr>
                <a:schemeClr val="accent1"/>
              </a:buClr>
              <a:buNone/>
              <a:defRPr sz="1200"/>
            </a:lvl4pPr>
            <a:lvl5pPr marL="1077913" indent="0">
              <a:buNone/>
              <a:defRPr sz="1200"/>
            </a:lvl5pPr>
            <a:lvl6pPr>
              <a:defRPr sz="1800"/>
            </a:lvl6pPr>
            <a:lvl7pPr>
              <a:defRPr sz="1800"/>
            </a:lvl7pPr>
            <a:lvl8pPr>
              <a:defRPr sz="1800"/>
            </a:lvl8pPr>
            <a:lvl9pPr>
              <a:defRPr sz="1800"/>
            </a:lvl9pPr>
          </a:lstStyle>
          <a:p>
            <a:pPr lvl="0"/>
            <a:r>
              <a:rPr lang="en-GB" dirty="0"/>
              <a:t>Click here to change the text</a:t>
            </a:r>
          </a:p>
          <a:p>
            <a:pPr lvl="1"/>
            <a:r>
              <a:rPr lang="en-GB" dirty="0"/>
              <a:t>Second level</a:t>
            </a:r>
          </a:p>
          <a:p>
            <a:pPr lvl="2"/>
            <a:r>
              <a:rPr lang="en-GB" dirty="0"/>
              <a:t>Third level</a:t>
            </a:r>
          </a:p>
        </p:txBody>
      </p:sp>
      <p:sp>
        <p:nvSpPr>
          <p:cNvPr id="4" name="Inhaltsplatzhalter 3"/>
          <p:cNvSpPr>
            <a:spLocks noGrp="1"/>
          </p:cNvSpPr>
          <p:nvPr>
            <p:ph sz="half" idx="2" hasCustomPrompt="1"/>
          </p:nvPr>
        </p:nvSpPr>
        <p:spPr>
          <a:xfrm>
            <a:off x="4715688" y="1344613"/>
            <a:ext cx="3960000" cy="3715067"/>
          </a:xfrm>
        </p:spPr>
        <p:txBody>
          <a:bodyPr>
            <a:normAutofit/>
          </a:bodyPr>
          <a:lstStyle>
            <a:lvl1pPr>
              <a:buClr>
                <a:schemeClr val="accent1"/>
              </a:buClr>
              <a:defRPr sz="1600"/>
            </a:lvl1pPr>
            <a:lvl2pPr marL="541312" indent="-285750">
              <a:buClr>
                <a:schemeClr val="accent1"/>
              </a:buClr>
              <a:buFont typeface="Wingdings" charset="2"/>
              <a:buChar char="§"/>
              <a:defRPr sz="1500"/>
            </a:lvl2pPr>
            <a:lvl3pPr>
              <a:defRPr sz="14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en-GB" dirty="0"/>
              <a:t>Click here to change the text</a:t>
            </a:r>
          </a:p>
          <a:p>
            <a:pPr lvl="1"/>
            <a:r>
              <a:rPr lang="en-GB" dirty="0"/>
              <a:t>Second level</a:t>
            </a:r>
          </a:p>
          <a:p>
            <a:pPr lvl="2"/>
            <a:r>
              <a:rPr lang="en-GB" dirty="0"/>
              <a:t>Third level</a:t>
            </a:r>
          </a:p>
        </p:txBody>
      </p:sp>
      <p:sp>
        <p:nvSpPr>
          <p:cNvPr id="10" name="Foliennummernplatzhalter 9"/>
          <p:cNvSpPr>
            <a:spLocks noGrp="1"/>
          </p:cNvSpPr>
          <p:nvPr>
            <p:ph type="sldNum" sz="quarter" idx="12"/>
          </p:nvPr>
        </p:nvSpPr>
        <p:spPr>
          <a:xfrm>
            <a:off x="6856333" y="5296319"/>
            <a:ext cx="495443" cy="258085"/>
          </a:xfrm>
          <a:prstGeom prst="rect">
            <a:avLst/>
          </a:prstGeom>
        </p:spPr>
        <p:txBody>
          <a:bodyPr/>
          <a:lstStyle>
            <a:lvl1pPr>
              <a:defRPr sz="1050"/>
            </a:lvl1pPr>
          </a:lstStyle>
          <a:p>
            <a:fld id="{BE3DC40E-DBBE-4E2D-9EEC-FBF0DA0E9179}" type="slidenum">
              <a:rPr lang="en-GB" smtClean="0"/>
              <a:pPr/>
              <a:t>‹Nr.›</a:t>
            </a:fld>
            <a:endParaRPr lang="en-GB" dirty="0"/>
          </a:p>
        </p:txBody>
      </p:sp>
      <p:sp>
        <p:nvSpPr>
          <p:cNvPr id="2" name="Titel 1"/>
          <p:cNvSpPr>
            <a:spLocks noGrp="1"/>
          </p:cNvSpPr>
          <p:nvPr>
            <p:ph type="title"/>
          </p:nvPr>
        </p:nvSpPr>
        <p:spPr/>
        <p:txBody>
          <a:bodyPr/>
          <a:lstStyle/>
          <a:p>
            <a:r>
              <a:rPr lang="en-US"/>
              <a:t>Click to edit Master title style</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wei Inhalte Vergleich">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5" y="1935991"/>
            <a:ext cx="3960000" cy="3169514"/>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GB" dirty="0"/>
              <a:t>Click here to change the text</a:t>
            </a:r>
          </a:p>
          <a:p>
            <a:pPr lvl="1"/>
            <a:r>
              <a:rPr lang="en-GB" dirty="0"/>
              <a:t>Second level</a:t>
            </a:r>
          </a:p>
          <a:p>
            <a:pPr lvl="2"/>
            <a:r>
              <a:rPr lang="en-GB" dirty="0"/>
              <a:t>Third level</a:t>
            </a:r>
          </a:p>
        </p:txBody>
      </p:sp>
      <p:sp>
        <p:nvSpPr>
          <p:cNvPr id="4" name="Inhaltsplatzhalter 3"/>
          <p:cNvSpPr>
            <a:spLocks noGrp="1"/>
          </p:cNvSpPr>
          <p:nvPr>
            <p:ph sz="half" idx="2" hasCustomPrompt="1"/>
          </p:nvPr>
        </p:nvSpPr>
        <p:spPr>
          <a:xfrm>
            <a:off x="4715688" y="1935991"/>
            <a:ext cx="3960000" cy="3169514"/>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GB" dirty="0"/>
              <a:t>Click here to change the text</a:t>
            </a:r>
          </a:p>
          <a:p>
            <a:pPr lvl="1"/>
            <a:r>
              <a:rPr lang="en-GB" dirty="0"/>
              <a:t>Second level</a:t>
            </a:r>
          </a:p>
          <a:p>
            <a:pPr lvl="2"/>
            <a:r>
              <a:rPr lang="en-GB" dirty="0"/>
              <a:t>Third level</a:t>
            </a:r>
          </a:p>
        </p:txBody>
      </p:sp>
      <p:sp>
        <p:nvSpPr>
          <p:cNvPr id="8" name="Textplatzhalter 2"/>
          <p:cNvSpPr>
            <a:spLocks noGrp="1"/>
          </p:cNvSpPr>
          <p:nvPr>
            <p:ph type="body" idx="13" hasCustomPrompt="1"/>
          </p:nvPr>
        </p:nvSpPr>
        <p:spPr bwMode="gray">
          <a:xfrm>
            <a:off x="468314" y="1344613"/>
            <a:ext cx="3960811" cy="533136"/>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6" indent="0">
              <a:buNone/>
              <a:tabLst/>
              <a:defRPr sz="1800" b="1" baseline="0">
                <a:solidFill>
                  <a:schemeClr val="bg1"/>
                </a:solidFill>
                <a:latin typeface="+mj-lt"/>
              </a:defRPr>
            </a:lvl1pPr>
            <a:lvl2pPr marL="457153" indent="0">
              <a:buNone/>
              <a:defRPr sz="2000" b="1"/>
            </a:lvl2pPr>
            <a:lvl3pPr marL="914306" indent="0">
              <a:buNone/>
              <a:defRPr sz="1800" b="1"/>
            </a:lvl3pPr>
            <a:lvl4pPr marL="1371460" indent="0">
              <a:buNone/>
              <a:defRPr sz="1600" b="1"/>
            </a:lvl4pPr>
            <a:lvl5pPr marL="1828613" indent="0">
              <a:buNone/>
              <a:defRPr sz="1600" b="1"/>
            </a:lvl5pPr>
            <a:lvl6pPr marL="2285767" indent="0">
              <a:buNone/>
              <a:defRPr sz="1600" b="1"/>
            </a:lvl6pPr>
            <a:lvl7pPr marL="2742920" indent="0">
              <a:buNone/>
              <a:defRPr sz="1600" b="1"/>
            </a:lvl7pPr>
            <a:lvl8pPr marL="3200073" indent="0">
              <a:buNone/>
              <a:defRPr sz="1600" b="1"/>
            </a:lvl8pPr>
            <a:lvl9pPr marL="3657227" indent="0">
              <a:buNone/>
              <a:defRPr sz="1600" b="1"/>
            </a:lvl9pPr>
          </a:lstStyle>
          <a:p>
            <a:pPr lvl="0"/>
            <a:r>
              <a:rPr lang="en-GB" dirty="0"/>
              <a:t>Subtitle 1</a:t>
            </a:r>
          </a:p>
        </p:txBody>
      </p:sp>
      <p:sp>
        <p:nvSpPr>
          <p:cNvPr id="2" name="Titel 1"/>
          <p:cNvSpPr>
            <a:spLocks noGrp="1"/>
          </p:cNvSpPr>
          <p:nvPr>
            <p:ph type="title"/>
          </p:nvPr>
        </p:nvSpPr>
        <p:spPr/>
        <p:txBody>
          <a:bodyPr/>
          <a:lstStyle/>
          <a:p>
            <a:r>
              <a:rPr lang="en-US"/>
              <a:t>Click to edit Master title style</a:t>
            </a:r>
            <a:endParaRPr lang="en-GB" dirty="0"/>
          </a:p>
        </p:txBody>
      </p:sp>
      <p:sp>
        <p:nvSpPr>
          <p:cNvPr id="14" name="Textplatzhalter 2"/>
          <p:cNvSpPr>
            <a:spLocks noGrp="1"/>
          </p:cNvSpPr>
          <p:nvPr>
            <p:ph type="body" idx="17" hasCustomPrompt="1"/>
          </p:nvPr>
        </p:nvSpPr>
        <p:spPr bwMode="gray">
          <a:xfrm>
            <a:off x="4727894" y="1344613"/>
            <a:ext cx="3960811" cy="533136"/>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6" indent="0">
              <a:buNone/>
              <a:tabLst/>
              <a:defRPr sz="1800" b="1" baseline="0">
                <a:solidFill>
                  <a:schemeClr val="bg1"/>
                </a:solidFill>
                <a:latin typeface="+mj-lt"/>
              </a:defRPr>
            </a:lvl1pPr>
            <a:lvl2pPr marL="457153" indent="0">
              <a:buNone/>
              <a:defRPr sz="2000" b="1"/>
            </a:lvl2pPr>
            <a:lvl3pPr marL="914306" indent="0">
              <a:buNone/>
              <a:defRPr sz="1800" b="1"/>
            </a:lvl3pPr>
            <a:lvl4pPr marL="1371460" indent="0">
              <a:buNone/>
              <a:defRPr sz="1600" b="1"/>
            </a:lvl4pPr>
            <a:lvl5pPr marL="1828613" indent="0">
              <a:buNone/>
              <a:defRPr sz="1600" b="1"/>
            </a:lvl5pPr>
            <a:lvl6pPr marL="2285767" indent="0">
              <a:buNone/>
              <a:defRPr sz="1600" b="1"/>
            </a:lvl6pPr>
            <a:lvl7pPr marL="2742920" indent="0">
              <a:buNone/>
              <a:defRPr sz="1600" b="1"/>
            </a:lvl7pPr>
            <a:lvl8pPr marL="3200073" indent="0">
              <a:buNone/>
              <a:defRPr sz="1600" b="1"/>
            </a:lvl8pPr>
            <a:lvl9pPr marL="3657227" indent="0">
              <a:buNone/>
              <a:defRPr sz="1600" b="1"/>
            </a:lvl9pPr>
          </a:lstStyle>
          <a:p>
            <a:pPr lvl="0"/>
            <a:r>
              <a:rPr lang="en-GB" dirty="0"/>
              <a:t>Subtitle 2</a:t>
            </a:r>
          </a:p>
        </p:txBody>
      </p:sp>
      <p:sp>
        <p:nvSpPr>
          <p:cNvPr id="10" name="Foliennummernplatzhalter 9"/>
          <p:cNvSpPr>
            <a:spLocks noGrp="1"/>
          </p:cNvSpPr>
          <p:nvPr>
            <p:ph type="sldNum" sz="quarter" idx="12"/>
          </p:nvPr>
        </p:nvSpPr>
        <p:spPr>
          <a:xfrm>
            <a:off x="6856333" y="5296319"/>
            <a:ext cx="501539" cy="258085"/>
          </a:xfrm>
          <a:prstGeom prst="rect">
            <a:avLst/>
          </a:prstGeom>
        </p:spPr>
        <p:txBody>
          <a:bodyPr/>
          <a:lstStyle>
            <a:lvl1pPr>
              <a:defRPr sz="1050"/>
            </a:lvl1pPr>
          </a:lstStyle>
          <a:p>
            <a:fld id="{BE3DC40E-DBBE-4E2D-9EEC-FBF0DA0E9179}" type="slidenum">
              <a:rPr lang="en-GB" smtClean="0"/>
              <a:pPr/>
              <a:t>‹Nr.›</a:t>
            </a:fld>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sp>
        <p:nvSpPr>
          <p:cNvPr id="5" name="Rechteck 4"/>
          <p:cNvSpPr/>
          <p:nvPr/>
        </p:nvSpPr>
        <p:spPr>
          <a:xfrm>
            <a:off x="467544" y="1964530"/>
            <a:ext cx="4049277" cy="2716954"/>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lIns="91431" tIns="45715" rIns="91431" bIns="45715" rtlCol="0" anchor="ctr"/>
          <a:lstStyle/>
          <a:p>
            <a:pPr algn="ctr"/>
            <a:endParaRPr lang="en-GB" dirty="0"/>
          </a:p>
        </p:txBody>
      </p:sp>
      <p:pic>
        <p:nvPicPr>
          <p:cNvPr id="7" name="Grafik 6" descr="Logo-für-VK.png"/>
          <p:cNvPicPr>
            <a:picLocks noChangeAspect="1"/>
          </p:cNvPicPr>
          <p:nvPr/>
        </p:nvPicPr>
        <p:blipFill>
          <a:blip r:embed="rId2" cstate="print"/>
          <a:stretch>
            <a:fillRect/>
          </a:stretch>
        </p:blipFill>
        <p:spPr>
          <a:xfrm>
            <a:off x="611560" y="2127250"/>
            <a:ext cx="492443" cy="2252663"/>
          </a:xfrm>
          <a:prstGeom prst="rect">
            <a:avLst/>
          </a:prstGeom>
        </p:spPr>
      </p:pic>
      <p:sp>
        <p:nvSpPr>
          <p:cNvPr id="11" name="Textplatzhalter 10"/>
          <p:cNvSpPr>
            <a:spLocks noGrp="1"/>
          </p:cNvSpPr>
          <p:nvPr>
            <p:ph type="body" sz="quarter" idx="10" hasCustomPrompt="1"/>
          </p:nvPr>
        </p:nvSpPr>
        <p:spPr>
          <a:xfrm>
            <a:off x="1464747" y="2559843"/>
            <a:ext cx="2763926" cy="1811291"/>
          </a:xfrm>
        </p:spPr>
        <p:txBody>
          <a:bodyPr>
            <a:normAutofit/>
          </a:bodyPr>
          <a:lstStyle>
            <a:lvl1pPr marL="0" marR="0" indent="0" algn="l" defTabSz="914306" rtl="0" eaLnBrk="1" fontAlgn="auto" latinLnBrk="0" hangingPunct="1">
              <a:lnSpc>
                <a:spcPct val="100000"/>
              </a:lnSpc>
              <a:spcBef>
                <a:spcPts val="0"/>
              </a:spcBef>
              <a:spcAft>
                <a:spcPts val="0"/>
              </a:spcAft>
              <a:buClr>
                <a:srgbClr val="4B2582"/>
              </a:buClr>
              <a:buSzTx/>
              <a:buFont typeface="Wingdings" pitchFamily="2" charset="2"/>
              <a:buNone/>
              <a:tabLst/>
              <a:defRPr sz="1100" baseline="0"/>
            </a:lvl1pPr>
            <a:lvl2pPr marL="0" indent="0">
              <a:buNone/>
              <a:defRPr/>
            </a:lvl2pPr>
            <a:lvl3pPr marL="0" indent="0">
              <a:buNone/>
              <a:defRPr/>
            </a:lvl3pPr>
            <a:lvl4pPr marL="0" indent="0">
              <a:buNone/>
              <a:defRPr/>
            </a:lvl4pPr>
            <a:lvl5pPr marL="0" indent="0">
              <a:buNone/>
              <a:defRPr/>
            </a:lvl5pPr>
          </a:lstStyle>
          <a:p>
            <a:pPr marL="0" marR="0" lvl="0" indent="0" algn="l" defTabSz="914306" rtl="0" eaLnBrk="1" fontAlgn="auto" latinLnBrk="0" hangingPunct="1">
              <a:lnSpc>
                <a:spcPct val="100000"/>
              </a:lnSpc>
              <a:spcBef>
                <a:spcPts val="0"/>
              </a:spcBef>
              <a:spcAft>
                <a:spcPts val="0"/>
              </a:spcAft>
              <a:buClr>
                <a:srgbClr val="4B2582"/>
              </a:buClr>
              <a:buSzTx/>
              <a:buFont typeface="Wingdings" pitchFamily="2" charset="2"/>
              <a:buNone/>
              <a:tabLst/>
              <a:defRPr/>
            </a:pPr>
            <a:r>
              <a:rPr kumimoji="0" lang="en-GB" sz="1000" b="0" i="0" u="none" strike="noStrike" kern="1200" cap="none" spc="0" normalizeH="0" baseline="0" noProof="0" dirty="0">
                <a:ln>
                  <a:noFill/>
                </a:ln>
                <a:solidFill>
                  <a:srgbClr val="000000"/>
                </a:solidFill>
                <a:effectLst/>
                <a:uLnTx/>
                <a:uFillTx/>
                <a:latin typeface="+mn-lt"/>
                <a:ea typeface="+mn-ea"/>
                <a:cs typeface="+mn-cs"/>
              </a:rPr>
              <a:t>Please include </a:t>
            </a:r>
            <a:r>
              <a:rPr kumimoji="0" lang="en-GB" sz="1000" b="0" i="0" u="none" strike="noStrike" kern="1200" cap="none" spc="0" normalizeH="0" baseline="0" noProof="0">
                <a:ln>
                  <a:noFill/>
                </a:ln>
                <a:solidFill>
                  <a:srgbClr val="000000"/>
                </a:solidFill>
                <a:effectLst/>
                <a:uLnTx/>
                <a:uFillTx/>
                <a:latin typeface="+mn-lt"/>
                <a:ea typeface="+mn-ea"/>
                <a:cs typeface="+mn-cs"/>
              </a:rPr>
              <a:t>your address</a:t>
            </a:r>
            <a:endParaRPr kumimoji="0" lang="en-GB" sz="1000" b="0" i="0" u="none" strike="noStrike" kern="1200" cap="none" spc="0" normalizeH="0" baseline="0" noProof="0" dirty="0">
              <a:ln>
                <a:noFill/>
              </a:ln>
              <a:solidFill>
                <a:srgbClr val="000000"/>
              </a:solidFill>
              <a:effectLst/>
              <a:uLnTx/>
              <a:uFillTx/>
              <a:latin typeface="+mn-lt"/>
              <a:ea typeface="+mn-ea"/>
              <a:cs typeface="+mn-cs"/>
            </a:endParaRPr>
          </a:p>
        </p:txBody>
      </p:sp>
      <p:sp>
        <p:nvSpPr>
          <p:cNvPr id="12" name="Foliennummernplatzhalter 9"/>
          <p:cNvSpPr>
            <a:spLocks noGrp="1"/>
          </p:cNvSpPr>
          <p:nvPr>
            <p:ph type="sldNum" sz="quarter" idx="12"/>
          </p:nvPr>
        </p:nvSpPr>
        <p:spPr>
          <a:xfrm>
            <a:off x="6856333" y="5296319"/>
            <a:ext cx="458867" cy="258085"/>
          </a:xfrm>
          <a:prstGeom prst="rect">
            <a:avLst/>
          </a:prstGeom>
        </p:spPr>
        <p:txBody>
          <a:bodyPr/>
          <a:lstStyle>
            <a:lvl1pPr>
              <a:defRPr sz="1050"/>
            </a:lvl1pPr>
          </a:lstStyle>
          <a:p>
            <a:fld id="{BE3DC40E-DBBE-4E2D-9EEC-FBF0DA0E9179}" type="slidenum">
              <a:rPr lang="en-GB" smtClean="0"/>
              <a:pPr/>
              <a:t>‹Nr.›</a:t>
            </a:fld>
            <a:endParaRPr lang="en-GB"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44613"/>
            <a:ext cx="7764463" cy="3715067"/>
          </a:xfrm>
          <a:prstGeom prst="rect">
            <a:avLst/>
          </a:prstGeom>
        </p:spPr>
        <p:txBody>
          <a:bodyPr vert="horz" lIns="0" tIns="45715" rIns="0" bIns="45715" rtlCol="0">
            <a:normAutofit/>
          </a:bodyPr>
          <a:lstStyle/>
          <a:p>
            <a:pPr lvl="0"/>
            <a:r>
              <a:rPr lang="en-GB" dirty="0"/>
              <a:t>Click here to change the text</a:t>
            </a:r>
          </a:p>
          <a:p>
            <a:pPr lvl="1"/>
            <a:r>
              <a:rPr lang="en-GB" dirty="0"/>
              <a:t>Second level</a:t>
            </a:r>
          </a:p>
          <a:p>
            <a:pPr lvl="2"/>
            <a:r>
              <a:rPr lang="en-GB" dirty="0"/>
              <a:t>Third level</a:t>
            </a:r>
          </a:p>
          <a:p>
            <a:pPr lvl="3"/>
            <a:r>
              <a:rPr lang="en-GB" dirty="0"/>
              <a:t>Forth level</a:t>
            </a:r>
          </a:p>
          <a:p>
            <a:pPr lvl="4"/>
            <a:r>
              <a:rPr lang="en-GB" dirty="0"/>
              <a:t>Fifth level</a:t>
            </a:r>
          </a:p>
        </p:txBody>
      </p:sp>
      <p:sp>
        <p:nvSpPr>
          <p:cNvPr id="18" name="Rechteck 17"/>
          <p:cNvSpPr/>
          <p:nvPr userDrawn="1"/>
        </p:nvSpPr>
        <p:spPr bwMode="gray">
          <a:xfrm>
            <a:off x="0" y="1043522"/>
            <a:ext cx="9144000" cy="25200"/>
          </a:xfrm>
          <a:prstGeom prst="rect">
            <a:avLst/>
          </a:prstGeom>
          <a:solidFill>
            <a:srgbClr val="0C94B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      </a:t>
            </a:r>
          </a:p>
        </p:txBody>
      </p:sp>
      <p:pic>
        <p:nvPicPr>
          <p:cNvPr id="20" name="Bild 19"/>
          <p:cNvPicPr>
            <a:picLocks noChangeAspect="1"/>
          </p:cNvPicPr>
          <p:nvPr userDrawn="1"/>
        </p:nvPicPr>
        <p:blipFill>
          <a:blip r:embed="rId9"/>
          <a:stretch>
            <a:fillRect/>
          </a:stretch>
        </p:blipFill>
        <p:spPr>
          <a:xfrm>
            <a:off x="7711621" y="289576"/>
            <a:ext cx="1168210" cy="607850"/>
          </a:xfrm>
          <a:prstGeom prst="rect">
            <a:avLst/>
          </a:prstGeom>
        </p:spPr>
      </p:pic>
      <p:sp>
        <p:nvSpPr>
          <p:cNvPr id="15" name="Titelplatzhalter 14"/>
          <p:cNvSpPr>
            <a:spLocks noGrp="1"/>
          </p:cNvSpPr>
          <p:nvPr userDrawn="1">
            <p:ph type="title"/>
          </p:nvPr>
        </p:nvSpPr>
        <p:spPr bwMode="auto">
          <a:xfrm>
            <a:off x="462408" y="139700"/>
            <a:ext cx="6840000" cy="903822"/>
          </a:xfrm>
          <a:prstGeom prst="rect">
            <a:avLst/>
          </a:prstGeom>
        </p:spPr>
        <p:txBody>
          <a:bodyPr vert="horz" lIns="0" tIns="0" rIns="0" bIns="0" rtlCol="0" anchor="ctr">
            <a:normAutofit/>
          </a:bodyPr>
          <a:lstStyle/>
          <a:p>
            <a:r>
              <a:rPr lang="en-GB" dirty="0"/>
              <a:t>Click to change Master title style</a:t>
            </a:r>
          </a:p>
        </p:txBody>
      </p:sp>
      <p:sp>
        <p:nvSpPr>
          <p:cNvPr id="10" name="Foliennummernplatzhalter 9"/>
          <p:cNvSpPr>
            <a:spLocks noGrp="1"/>
          </p:cNvSpPr>
          <p:nvPr>
            <p:ph type="sldNum" sz="quarter" idx="4"/>
          </p:nvPr>
        </p:nvSpPr>
        <p:spPr>
          <a:xfrm>
            <a:off x="6856333" y="5296319"/>
            <a:ext cx="892150" cy="258085"/>
          </a:xfrm>
          <a:prstGeom prst="rect">
            <a:avLst/>
          </a:prstGeom>
        </p:spPr>
        <p:txBody>
          <a:bodyPr/>
          <a:lstStyle>
            <a:lvl1pPr>
              <a:defRPr sz="1050"/>
            </a:lvl1pPr>
          </a:lstStyle>
          <a:p>
            <a:r>
              <a:rPr lang="en-GB" dirty="0"/>
              <a:t>Page </a:t>
            </a:r>
            <a:fld id="{BE3DC40E-DBBE-4E2D-9EEC-FBF0DA0E9179}" type="slidenum">
              <a:rPr lang="en-GB" smtClean="0"/>
              <a:pPr/>
              <a:t>‹Nr.›</a:t>
            </a:fld>
            <a:endParaRPr lang="en-GB" dirty="0"/>
          </a:p>
        </p:txBody>
      </p:sp>
      <p:pic>
        <p:nvPicPr>
          <p:cNvPr id="13" name="Grafik 7" descr="Logo Tax.tif"/>
          <p:cNvPicPr>
            <a:picLocks noChangeAspect="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444146" y="5113178"/>
            <a:ext cx="557337" cy="477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feld 8"/>
          <p:cNvSpPr txBox="1"/>
          <p:nvPr userDrawn="1"/>
        </p:nvSpPr>
        <p:spPr>
          <a:xfrm>
            <a:off x="965406" y="5307970"/>
            <a:ext cx="5769000" cy="261937"/>
          </a:xfrm>
          <a:prstGeom prst="rect">
            <a:avLst/>
          </a:prstGeom>
          <a:noFill/>
        </p:spPr>
        <p:txBody>
          <a:bodyPr wrap="square">
            <a:spAutoFit/>
          </a:bodyPr>
          <a:lstStyle/>
          <a:p>
            <a:pPr>
              <a:defRPr/>
            </a:pPr>
            <a:r>
              <a:rPr lang="en-GB" sz="1050" b="1" kern="1200" dirty="0">
                <a:solidFill>
                  <a:srgbClr val="003A74"/>
                </a:solidFill>
                <a:latin typeface="Verdana" pitchFamily="34" charset="0"/>
                <a:ea typeface="+mn-ea"/>
                <a:cs typeface="+mn-cs"/>
              </a:rPr>
              <a:t>Institute for Austrian and International Tax Law </a:t>
            </a:r>
            <a:r>
              <a:rPr lang="en-GB" sz="500" dirty="0">
                <a:solidFill>
                  <a:srgbClr val="003A74"/>
                </a:solidFill>
                <a:latin typeface="Verdana" pitchFamily="34" charset="0"/>
                <a:sym typeface="Wingdings"/>
              </a:rPr>
              <a:t></a:t>
            </a:r>
            <a:r>
              <a:rPr lang="en-GB" sz="1050" kern="1200" dirty="0">
                <a:solidFill>
                  <a:srgbClr val="003A74"/>
                </a:solidFill>
                <a:latin typeface="Verdana" pitchFamily="34" charset="0"/>
                <a:ea typeface="+mn-ea"/>
                <a:cs typeface="+mn-cs"/>
                <a:sym typeface="Wingdings"/>
              </a:rPr>
              <a:t> </a:t>
            </a:r>
            <a:r>
              <a:rPr lang="en-GB" sz="1050" kern="1200" dirty="0">
                <a:solidFill>
                  <a:srgbClr val="003A74"/>
                </a:solidFill>
                <a:latin typeface="Verdana" pitchFamily="34" charset="0"/>
                <a:ea typeface="+mn-ea"/>
                <a:cs typeface="+mn-cs"/>
              </a:rPr>
              <a:t>www.wu.ac.at/taxlaw</a:t>
            </a:r>
          </a:p>
        </p:txBody>
      </p:sp>
      <p:pic>
        <p:nvPicPr>
          <p:cNvPr id="11" name="Grafik 10">
            <a:extLst>
              <a:ext uri="{FF2B5EF4-FFF2-40B4-BE49-F238E27FC236}">
                <a16:creationId xmlns:a16="http://schemas.microsoft.com/office/drawing/2014/main" id="{229F41FE-2827-48CB-9F30-E0C597752410}"/>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760447" y="5301751"/>
            <a:ext cx="1318058" cy="228552"/>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75" r:id="rId2"/>
    <p:sldLayoutId id="2147483663" r:id="rId3"/>
    <p:sldLayoutId id="2147483664" r:id="rId4"/>
    <p:sldLayoutId id="2147483667" r:id="rId5"/>
    <p:sldLayoutId id="2147483668" r:id="rId6"/>
    <p:sldLayoutId id="2147483670" r:id="rId7"/>
  </p:sldLayoutIdLst>
  <p:transition>
    <p:fade/>
  </p:transition>
  <p:hf hdr="0" dt="0"/>
  <p:txStyles>
    <p:titleStyle>
      <a:lvl1pPr algn="l" defTabSz="914306" rtl="0" eaLnBrk="1" latinLnBrk="0" hangingPunct="1">
        <a:lnSpc>
          <a:spcPct val="100000"/>
        </a:lnSpc>
        <a:spcBef>
          <a:spcPct val="0"/>
        </a:spcBef>
        <a:buNone/>
        <a:defRPr sz="2400" b="1" kern="1200" baseline="0">
          <a:solidFill>
            <a:schemeClr val="tx1"/>
          </a:solidFill>
          <a:latin typeface="Georgia" charset="0"/>
          <a:ea typeface="Georgia" charset="0"/>
          <a:cs typeface="Georgia" charset="0"/>
        </a:defRPr>
      </a:lvl1pPr>
    </p:titleStyle>
    <p:bodyStyle>
      <a:lvl1pPr marL="266700" indent="-266700" algn="l" defTabSz="914306" rtl="0" eaLnBrk="1" latinLnBrk="0" hangingPunct="1">
        <a:lnSpc>
          <a:spcPct val="100000"/>
        </a:lnSpc>
        <a:spcBef>
          <a:spcPts val="0"/>
        </a:spcBef>
        <a:spcAft>
          <a:spcPts val="600"/>
        </a:spcAft>
        <a:buClr>
          <a:schemeClr val="accent1"/>
        </a:buClr>
        <a:buFont typeface="Wingdings" charset="2"/>
        <a:buChar char="§"/>
        <a:defRPr sz="1600" kern="1200">
          <a:solidFill>
            <a:schemeClr val="tx1"/>
          </a:solidFill>
          <a:latin typeface="+mn-lt"/>
          <a:ea typeface="+mn-ea"/>
          <a:cs typeface="+mn-cs"/>
        </a:defRPr>
      </a:lvl1pPr>
      <a:lvl2pPr marL="539750" indent="-273050" algn="l" defTabSz="914306" rtl="0" eaLnBrk="1" latinLnBrk="0" hangingPunct="1">
        <a:lnSpc>
          <a:spcPct val="100000"/>
        </a:lnSpc>
        <a:spcBef>
          <a:spcPts val="0"/>
        </a:spcBef>
        <a:spcAft>
          <a:spcPts val="400"/>
        </a:spcAft>
        <a:buClr>
          <a:schemeClr val="accent1"/>
        </a:buClr>
        <a:buSzPct val="100000"/>
        <a:buFont typeface="Wingdings" charset="2"/>
        <a:buChar char="§"/>
        <a:defRPr sz="1500" kern="1200">
          <a:solidFill>
            <a:schemeClr val="tx1"/>
          </a:solidFill>
          <a:latin typeface="+mn-lt"/>
          <a:ea typeface="+mn-ea"/>
          <a:cs typeface="+mn-cs"/>
        </a:defRPr>
      </a:lvl2pPr>
      <a:lvl3pPr marL="814388" indent="-273050" algn="l" defTabSz="914306" rtl="0" eaLnBrk="1" latinLnBrk="0" hangingPunct="1">
        <a:lnSpc>
          <a:spcPct val="100000"/>
        </a:lnSpc>
        <a:spcBef>
          <a:spcPts val="0"/>
        </a:spcBef>
        <a:spcAft>
          <a:spcPts val="400"/>
        </a:spcAft>
        <a:buClr>
          <a:schemeClr val="accent1"/>
        </a:buClr>
        <a:buFont typeface="Wingdings" charset="2"/>
        <a:buChar char="§"/>
        <a:defRPr sz="1400" kern="1200" baseline="0">
          <a:solidFill>
            <a:schemeClr val="tx1"/>
          </a:solidFill>
          <a:latin typeface="+mn-lt"/>
          <a:ea typeface="+mn-ea"/>
          <a:cs typeface="+mn-cs"/>
        </a:defRPr>
      </a:lvl3pPr>
      <a:lvl4pPr marL="1074738" indent="-266700" algn="l" defTabSz="914306" rtl="0" eaLnBrk="1" latinLnBrk="0" hangingPunct="1">
        <a:lnSpc>
          <a:spcPct val="100000"/>
        </a:lnSpc>
        <a:spcBef>
          <a:spcPts val="0"/>
        </a:spcBef>
        <a:spcAft>
          <a:spcPts val="400"/>
        </a:spcAft>
        <a:buClr>
          <a:schemeClr val="accent1"/>
        </a:buClr>
        <a:buFont typeface="Wingdings" charset="2"/>
        <a:buChar char="§"/>
        <a:defRPr sz="1200" kern="1200" baseline="0">
          <a:solidFill>
            <a:schemeClr val="tx1"/>
          </a:solidFill>
          <a:latin typeface="+mn-lt"/>
          <a:ea typeface="+mn-ea"/>
          <a:cs typeface="+mn-cs"/>
        </a:defRPr>
      </a:lvl4pPr>
      <a:lvl5pPr marL="1341438" indent="-263525" algn="l" defTabSz="914306" rtl="0" eaLnBrk="1" latinLnBrk="0" hangingPunct="1">
        <a:lnSpc>
          <a:spcPct val="100000"/>
        </a:lnSpc>
        <a:spcBef>
          <a:spcPts val="0"/>
        </a:spcBef>
        <a:spcAft>
          <a:spcPts val="400"/>
        </a:spcAft>
        <a:buClr>
          <a:schemeClr val="accent1"/>
        </a:buClr>
        <a:buFont typeface="Wingdings" charset="2"/>
        <a:buChar char="§"/>
        <a:defRPr sz="1200" kern="1200" baseline="0">
          <a:solidFill>
            <a:schemeClr val="tx1"/>
          </a:solidFill>
          <a:latin typeface="+mn-lt"/>
          <a:ea typeface="+mn-ea"/>
          <a:cs typeface="+mn-cs"/>
        </a:defRPr>
      </a:lvl5pPr>
      <a:lvl6pPr marL="2514343"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96"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0"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03"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306" rtl="0" eaLnBrk="1" latinLnBrk="0" hangingPunct="1">
        <a:defRPr sz="1800" kern="1200">
          <a:solidFill>
            <a:schemeClr val="tx1"/>
          </a:solidFill>
          <a:latin typeface="+mn-lt"/>
          <a:ea typeface="+mn-ea"/>
          <a:cs typeface="+mn-cs"/>
        </a:defRPr>
      </a:lvl1pPr>
      <a:lvl2pPr marL="457153" algn="l" defTabSz="914306" rtl="0" eaLnBrk="1" latinLnBrk="0" hangingPunct="1">
        <a:defRPr sz="1800" kern="1200">
          <a:solidFill>
            <a:schemeClr val="tx1"/>
          </a:solidFill>
          <a:latin typeface="+mn-lt"/>
          <a:ea typeface="+mn-ea"/>
          <a:cs typeface="+mn-cs"/>
        </a:defRPr>
      </a:lvl2pPr>
      <a:lvl3pPr marL="914306" algn="l" defTabSz="914306" rtl="0" eaLnBrk="1" latinLnBrk="0" hangingPunct="1">
        <a:defRPr sz="1800" kern="1200">
          <a:solidFill>
            <a:schemeClr val="tx1"/>
          </a:solidFill>
          <a:latin typeface="+mn-lt"/>
          <a:ea typeface="+mn-ea"/>
          <a:cs typeface="+mn-cs"/>
        </a:defRPr>
      </a:lvl3pPr>
      <a:lvl4pPr marL="1371460" algn="l" defTabSz="914306" rtl="0" eaLnBrk="1" latinLnBrk="0" hangingPunct="1">
        <a:defRPr sz="1800" kern="1200">
          <a:solidFill>
            <a:schemeClr val="tx1"/>
          </a:solidFill>
          <a:latin typeface="+mn-lt"/>
          <a:ea typeface="+mn-ea"/>
          <a:cs typeface="+mn-cs"/>
        </a:defRPr>
      </a:lvl4pPr>
      <a:lvl5pPr marL="1828613" algn="l" defTabSz="914306" rtl="0" eaLnBrk="1" latinLnBrk="0" hangingPunct="1">
        <a:defRPr sz="1800" kern="1200">
          <a:solidFill>
            <a:schemeClr val="tx1"/>
          </a:solidFill>
          <a:latin typeface="+mn-lt"/>
          <a:ea typeface="+mn-ea"/>
          <a:cs typeface="+mn-cs"/>
        </a:defRPr>
      </a:lvl5pPr>
      <a:lvl6pPr marL="2285767" algn="l" defTabSz="914306" rtl="0" eaLnBrk="1" latinLnBrk="0" hangingPunct="1">
        <a:defRPr sz="1800" kern="1200">
          <a:solidFill>
            <a:schemeClr val="tx1"/>
          </a:solidFill>
          <a:latin typeface="+mn-lt"/>
          <a:ea typeface="+mn-ea"/>
          <a:cs typeface="+mn-cs"/>
        </a:defRPr>
      </a:lvl6pPr>
      <a:lvl7pPr marL="2742920" algn="l" defTabSz="914306" rtl="0" eaLnBrk="1" latinLnBrk="0" hangingPunct="1">
        <a:defRPr sz="1800" kern="1200">
          <a:solidFill>
            <a:schemeClr val="tx1"/>
          </a:solidFill>
          <a:latin typeface="+mn-lt"/>
          <a:ea typeface="+mn-ea"/>
          <a:cs typeface="+mn-cs"/>
        </a:defRPr>
      </a:lvl7pPr>
      <a:lvl8pPr marL="3200073" algn="l" defTabSz="914306" rtl="0" eaLnBrk="1" latinLnBrk="0" hangingPunct="1">
        <a:defRPr sz="1800" kern="1200">
          <a:solidFill>
            <a:schemeClr val="tx1"/>
          </a:solidFill>
          <a:latin typeface="+mn-lt"/>
          <a:ea typeface="+mn-ea"/>
          <a:cs typeface="+mn-cs"/>
        </a:defRPr>
      </a:lvl8pPr>
      <a:lvl9pPr marL="3657227" algn="l" defTabSz="91430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0" userDrawn="1">
          <p15:clr>
            <a:srgbClr val="F26B43"/>
          </p15:clr>
        </p15:guide>
        <p15:guide id="3" pos="288" userDrawn="1">
          <p15:clr>
            <a:srgbClr val="F26B43"/>
          </p15:clr>
        </p15:guide>
        <p15:guide id="4" pos="5179" userDrawn="1">
          <p15:clr>
            <a:srgbClr val="F26B43"/>
          </p15:clr>
        </p15:guide>
        <p15:guide id="5" pos="5467" userDrawn="1">
          <p15:clr>
            <a:srgbClr val="F26B43"/>
          </p15:clr>
        </p15:guide>
        <p15:guide id="7" orient="horz" pos="3278" userDrawn="1">
          <p15:clr>
            <a:srgbClr val="F26B43"/>
          </p15:clr>
        </p15:guide>
        <p15:guide id="9" orient="horz" pos="182" userDrawn="1">
          <p15:clr>
            <a:srgbClr val="F26B43"/>
          </p15:clr>
        </p15:guide>
        <p15:guide id="10" orient="horz" pos="847" userDrawn="1">
          <p15:clr>
            <a:srgbClr val="F26B43"/>
          </p15:clr>
        </p15:guide>
        <p15:guide id="11" orient="horz" pos="3522" userDrawn="1">
          <p15:clr>
            <a:srgbClr val="F26B43"/>
          </p15:clr>
        </p15:guide>
        <p15:guide id="12" orient="horz" pos="109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a:xfrm>
            <a:off x="287338" y="2941638"/>
            <a:ext cx="4284662" cy="1405715"/>
          </a:xfrm>
        </p:spPr>
        <p:txBody>
          <a:bodyPr/>
          <a:lstStyle/>
          <a:p>
            <a:r>
              <a:rPr lang="de-AT" dirty="0"/>
              <a:t>Prof. Dr. Alexander Rust, LL.M.</a:t>
            </a:r>
          </a:p>
          <a:p>
            <a:endParaRPr lang="de-AT" dirty="0"/>
          </a:p>
          <a:p>
            <a:r>
              <a:rPr lang="de-AT" dirty="0"/>
              <a:t>Comenius University Bratislava</a:t>
            </a:r>
          </a:p>
          <a:p>
            <a:r>
              <a:rPr lang="de-AT" dirty="0"/>
              <a:t>21 </a:t>
            </a:r>
            <a:r>
              <a:rPr lang="de-AT" dirty="0" err="1"/>
              <a:t>January</a:t>
            </a:r>
            <a:r>
              <a:rPr lang="de-AT" dirty="0"/>
              <a:t> 2025</a:t>
            </a:r>
          </a:p>
        </p:txBody>
      </p:sp>
      <p:sp>
        <p:nvSpPr>
          <p:cNvPr id="4" name="Titel 3"/>
          <p:cNvSpPr>
            <a:spLocks noGrp="1"/>
          </p:cNvSpPr>
          <p:nvPr>
            <p:ph type="ctrTitle"/>
          </p:nvPr>
        </p:nvSpPr>
        <p:spPr>
          <a:xfrm>
            <a:off x="454799" y="1000151"/>
            <a:ext cx="5436000" cy="1026000"/>
          </a:xfrm>
        </p:spPr>
        <p:txBody>
          <a:bodyPr/>
          <a:lstStyle/>
          <a:p>
            <a:r>
              <a:rPr lang="en-US" sz="2400" dirty="0">
                <a:effectLst/>
                <a:latin typeface="Aptos" panose="020B0004020202020204" pitchFamily="34" charset="0"/>
                <a:ea typeface="Aptos" panose="020B0004020202020204" pitchFamily="34" charset="0"/>
                <a:cs typeface="Aptos" panose="020B0004020202020204" pitchFamily="34" charset="0"/>
              </a:rPr>
              <a:t>Abuse of tax treaties – </a:t>
            </a:r>
            <a:br>
              <a:rPr lang="en-US" sz="2400" dirty="0">
                <a:effectLst/>
                <a:latin typeface="Aptos" panose="020B0004020202020204" pitchFamily="34" charset="0"/>
                <a:ea typeface="Aptos" panose="020B0004020202020204" pitchFamily="34" charset="0"/>
                <a:cs typeface="Aptos" panose="020B0004020202020204" pitchFamily="34" charset="0"/>
              </a:rPr>
            </a:br>
            <a:r>
              <a:rPr lang="en-US" sz="2400" dirty="0">
                <a:effectLst/>
                <a:latin typeface="Aptos" panose="020B0004020202020204" pitchFamily="34" charset="0"/>
                <a:ea typeface="Aptos" panose="020B0004020202020204" pitchFamily="34" charset="0"/>
                <a:cs typeface="Aptos" panose="020B0004020202020204" pitchFamily="34" charset="0"/>
              </a:rPr>
              <a:t>the Principle Purpose Test in Art. 29(9) OECD Model Convention</a:t>
            </a:r>
            <a:endParaRPr lang="de-AT" sz="2400" dirty="0"/>
          </a:p>
        </p:txBody>
      </p:sp>
    </p:spTree>
    <p:extLst>
      <p:ext uri="{BB962C8B-B14F-4D97-AF65-F5344CB8AC3E}">
        <p14:creationId xmlns:p14="http://schemas.microsoft.com/office/powerpoint/2010/main" val="272735088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A68CD-876A-457D-800F-B8ED50A1D240}"/>
              </a:ext>
            </a:extLst>
          </p:cNvPr>
          <p:cNvSpPr>
            <a:spLocks noGrp="1"/>
          </p:cNvSpPr>
          <p:nvPr>
            <p:ph idx="1"/>
          </p:nvPr>
        </p:nvSpPr>
        <p:spPr>
          <a:xfrm>
            <a:off x="462018" y="1344613"/>
            <a:ext cx="8133341" cy="3587051"/>
          </a:xfrm>
        </p:spPr>
        <p:txBody>
          <a:bodyPr>
            <a:normAutofit fontScale="92500" lnSpcReduction="20000"/>
          </a:bodyPr>
          <a:lstStyle/>
          <a:p>
            <a:pPr marL="266700" lvl="1" indent="0">
              <a:buNone/>
            </a:pPr>
            <a:r>
              <a:rPr lang="en-US" sz="2400" b="1" dirty="0"/>
              <a:t>Article 29(9) OECD MC:</a:t>
            </a:r>
          </a:p>
          <a:p>
            <a:pPr marL="266700" lvl="1" indent="0">
              <a:buNone/>
            </a:pPr>
            <a:r>
              <a:rPr lang="en-US" sz="2400" dirty="0"/>
              <a:t>Notwithstanding the other provisions of this Convention, </a:t>
            </a:r>
            <a:r>
              <a:rPr lang="en-US" sz="2400" b="1" dirty="0"/>
              <a:t>a benefit under this Convention shall not be granted in respect of an item of income </a:t>
            </a:r>
            <a:r>
              <a:rPr lang="en-US" sz="2400" dirty="0"/>
              <a:t>or capital if it is reasonable to conclude, having regard to all relevant facts and circumstances, that obtaining that benefit was one of the principal purposes of any arrangement or transaction that resulted directly or indirectly in that benefit, unless it is established that granting that benefit in these circumstances would be in accordance with the object and purpose of the relevant provisions of this convention.</a:t>
            </a:r>
          </a:p>
        </p:txBody>
      </p:sp>
      <p:sp>
        <p:nvSpPr>
          <p:cNvPr id="4" name="Slide Number Placeholder 3">
            <a:extLst>
              <a:ext uri="{FF2B5EF4-FFF2-40B4-BE49-F238E27FC236}">
                <a16:creationId xmlns:a16="http://schemas.microsoft.com/office/drawing/2014/main" id="{E2AEF29C-1344-49BE-909A-92F4E5F24530}"/>
              </a:ext>
            </a:extLst>
          </p:cNvPr>
          <p:cNvSpPr>
            <a:spLocks noGrp="1"/>
          </p:cNvSpPr>
          <p:nvPr>
            <p:ph type="sldNum" sz="quarter" idx="12"/>
          </p:nvPr>
        </p:nvSpPr>
        <p:spPr/>
        <p:txBody>
          <a:bodyPr/>
          <a:lstStyle/>
          <a:p>
            <a:fld id="{BE3DC40E-DBBE-4E2D-9EEC-FBF0DA0E9179}" type="slidenum">
              <a:rPr lang="en-GB" smtClean="0"/>
              <a:pPr/>
              <a:t>10</a:t>
            </a:fld>
            <a:endParaRPr lang="en-GB" dirty="0"/>
          </a:p>
        </p:txBody>
      </p:sp>
      <p:sp>
        <p:nvSpPr>
          <p:cNvPr id="5" name="Title 2">
            <a:extLst>
              <a:ext uri="{FF2B5EF4-FFF2-40B4-BE49-F238E27FC236}">
                <a16:creationId xmlns:a16="http://schemas.microsoft.com/office/drawing/2014/main" id="{9D24C447-DFB0-41B8-9F61-1BEB4D97EB88}"/>
              </a:ext>
            </a:extLst>
          </p:cNvPr>
          <p:cNvSpPr>
            <a:spLocks noGrp="1"/>
          </p:cNvSpPr>
          <p:nvPr>
            <p:ph type="title"/>
          </p:nvPr>
        </p:nvSpPr>
        <p:spPr>
          <a:xfrm>
            <a:off x="462408" y="139700"/>
            <a:ext cx="6840000" cy="903822"/>
          </a:xfrm>
        </p:spPr>
        <p:txBody>
          <a:bodyPr/>
          <a:lstStyle/>
          <a:p>
            <a:r>
              <a:rPr lang="en-US" dirty="0"/>
              <a:t>Purposive Interpretation and abuse</a:t>
            </a:r>
            <a:endParaRPr lang="en-AT" dirty="0"/>
          </a:p>
        </p:txBody>
      </p:sp>
    </p:spTree>
    <p:extLst>
      <p:ext uri="{BB962C8B-B14F-4D97-AF65-F5344CB8AC3E}">
        <p14:creationId xmlns:p14="http://schemas.microsoft.com/office/powerpoint/2010/main" val="421749349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A68CD-876A-457D-800F-B8ED50A1D240}"/>
              </a:ext>
            </a:extLst>
          </p:cNvPr>
          <p:cNvSpPr>
            <a:spLocks noGrp="1"/>
          </p:cNvSpPr>
          <p:nvPr>
            <p:ph idx="1"/>
          </p:nvPr>
        </p:nvSpPr>
        <p:spPr>
          <a:xfrm>
            <a:off x="462018" y="1344613"/>
            <a:ext cx="8133341" cy="3587051"/>
          </a:xfrm>
        </p:spPr>
        <p:txBody>
          <a:bodyPr>
            <a:normAutofit lnSpcReduction="10000"/>
          </a:bodyPr>
          <a:lstStyle/>
          <a:p>
            <a:pPr marL="266700" lvl="1" indent="0">
              <a:buNone/>
            </a:pPr>
            <a:r>
              <a:rPr lang="en-US" sz="2400" b="1" dirty="0"/>
              <a:t>Article 29(10):</a:t>
            </a:r>
          </a:p>
          <a:p>
            <a:pPr marL="266700" lvl="1" indent="0">
              <a:buNone/>
            </a:pPr>
            <a:r>
              <a:rPr lang="en-US" sz="2400" dirty="0"/>
              <a:t>Where a benefit under this convention is denied to a person under par. 9, the competent authority of the Contracting State what would otherwise have granted this benefit shall nevertheless treat that person as being entitled to this benefit, or to different benefits….if such competent authority….determines that such benefits would have been granted to that person in the absence of the transaction…</a:t>
            </a:r>
          </a:p>
        </p:txBody>
      </p:sp>
      <p:sp>
        <p:nvSpPr>
          <p:cNvPr id="4" name="Slide Number Placeholder 3">
            <a:extLst>
              <a:ext uri="{FF2B5EF4-FFF2-40B4-BE49-F238E27FC236}">
                <a16:creationId xmlns:a16="http://schemas.microsoft.com/office/drawing/2014/main" id="{E2AEF29C-1344-49BE-909A-92F4E5F24530}"/>
              </a:ext>
            </a:extLst>
          </p:cNvPr>
          <p:cNvSpPr>
            <a:spLocks noGrp="1"/>
          </p:cNvSpPr>
          <p:nvPr>
            <p:ph type="sldNum" sz="quarter" idx="12"/>
          </p:nvPr>
        </p:nvSpPr>
        <p:spPr/>
        <p:txBody>
          <a:bodyPr/>
          <a:lstStyle/>
          <a:p>
            <a:fld id="{BE3DC40E-DBBE-4E2D-9EEC-FBF0DA0E9179}" type="slidenum">
              <a:rPr lang="en-GB" smtClean="0"/>
              <a:pPr/>
              <a:t>11</a:t>
            </a:fld>
            <a:endParaRPr lang="en-GB" dirty="0"/>
          </a:p>
        </p:txBody>
      </p:sp>
      <p:sp>
        <p:nvSpPr>
          <p:cNvPr id="5" name="Title 2">
            <a:extLst>
              <a:ext uri="{FF2B5EF4-FFF2-40B4-BE49-F238E27FC236}">
                <a16:creationId xmlns:a16="http://schemas.microsoft.com/office/drawing/2014/main" id="{9D24C447-DFB0-41B8-9F61-1BEB4D97EB88}"/>
              </a:ext>
            </a:extLst>
          </p:cNvPr>
          <p:cNvSpPr>
            <a:spLocks noGrp="1"/>
          </p:cNvSpPr>
          <p:nvPr>
            <p:ph type="title"/>
          </p:nvPr>
        </p:nvSpPr>
        <p:spPr>
          <a:xfrm>
            <a:off x="462408" y="139700"/>
            <a:ext cx="6840000" cy="903822"/>
          </a:xfrm>
        </p:spPr>
        <p:txBody>
          <a:bodyPr/>
          <a:lstStyle/>
          <a:p>
            <a:r>
              <a:rPr lang="en-US" dirty="0"/>
              <a:t>Discretionary relief provision:</a:t>
            </a:r>
            <a:br>
              <a:rPr lang="en-US" dirty="0"/>
            </a:br>
            <a:r>
              <a:rPr lang="en-US" dirty="0"/>
              <a:t>Par. 184 Comm. to Art. 29 OECD MC</a:t>
            </a:r>
            <a:endParaRPr lang="en-AT" dirty="0"/>
          </a:p>
        </p:txBody>
      </p:sp>
    </p:spTree>
    <p:extLst>
      <p:ext uri="{BB962C8B-B14F-4D97-AF65-F5344CB8AC3E}">
        <p14:creationId xmlns:p14="http://schemas.microsoft.com/office/powerpoint/2010/main" val="319623101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1DD3F-37DA-404E-B44A-3114E7CF3C05}"/>
              </a:ext>
            </a:extLst>
          </p:cNvPr>
          <p:cNvSpPr>
            <a:spLocks noGrp="1"/>
          </p:cNvSpPr>
          <p:nvPr>
            <p:ph type="title"/>
          </p:nvPr>
        </p:nvSpPr>
        <p:spPr/>
        <p:txBody>
          <a:bodyPr/>
          <a:lstStyle/>
          <a:p>
            <a:r>
              <a:rPr lang="en-US" dirty="0"/>
              <a:t>Interposing a company with substance</a:t>
            </a:r>
            <a:endParaRPr lang="en-AT" dirty="0"/>
          </a:p>
        </p:txBody>
      </p:sp>
      <p:sp>
        <p:nvSpPr>
          <p:cNvPr id="4" name="Slide Number Placeholder 3">
            <a:extLst>
              <a:ext uri="{FF2B5EF4-FFF2-40B4-BE49-F238E27FC236}">
                <a16:creationId xmlns:a16="http://schemas.microsoft.com/office/drawing/2014/main" id="{A49595F4-ECAE-43C1-BF07-78A4A52B6092}"/>
              </a:ext>
            </a:extLst>
          </p:cNvPr>
          <p:cNvSpPr>
            <a:spLocks noGrp="1"/>
          </p:cNvSpPr>
          <p:nvPr>
            <p:ph type="sldNum" sz="quarter" idx="12"/>
          </p:nvPr>
        </p:nvSpPr>
        <p:spPr/>
        <p:txBody>
          <a:bodyPr/>
          <a:lstStyle/>
          <a:p>
            <a:fld id="{BE3DC40E-DBBE-4E2D-9EEC-FBF0DA0E9179}" type="slidenum">
              <a:rPr lang="en-GB" smtClean="0"/>
              <a:pPr/>
              <a:t>12</a:t>
            </a:fld>
            <a:endParaRPr lang="en-GB" dirty="0"/>
          </a:p>
        </p:txBody>
      </p:sp>
      <p:sp>
        <p:nvSpPr>
          <p:cNvPr id="12" name="Textfeld 11">
            <a:extLst>
              <a:ext uri="{FF2B5EF4-FFF2-40B4-BE49-F238E27FC236}">
                <a16:creationId xmlns:a16="http://schemas.microsoft.com/office/drawing/2014/main" id="{700DC3CF-3E92-4AD5-BC9B-886544A08D22}"/>
              </a:ext>
            </a:extLst>
          </p:cNvPr>
          <p:cNvSpPr txBox="1"/>
          <p:nvPr/>
        </p:nvSpPr>
        <p:spPr>
          <a:xfrm>
            <a:off x="206188" y="1308847"/>
            <a:ext cx="1999126" cy="369332"/>
          </a:xfrm>
          <a:prstGeom prst="rect">
            <a:avLst/>
          </a:prstGeom>
          <a:noFill/>
        </p:spPr>
        <p:txBody>
          <a:bodyPr wrap="square" rtlCol="0">
            <a:spAutoFit/>
          </a:bodyPr>
          <a:lstStyle/>
          <a:p>
            <a:r>
              <a:rPr lang="en-US" dirty="0"/>
              <a:t>Country T</a:t>
            </a:r>
          </a:p>
        </p:txBody>
      </p:sp>
      <p:sp>
        <p:nvSpPr>
          <p:cNvPr id="21" name="Textfeld 20">
            <a:extLst>
              <a:ext uri="{FF2B5EF4-FFF2-40B4-BE49-F238E27FC236}">
                <a16:creationId xmlns:a16="http://schemas.microsoft.com/office/drawing/2014/main" id="{2CB14864-657B-0FBE-5CE9-337D633EF58C}"/>
              </a:ext>
            </a:extLst>
          </p:cNvPr>
          <p:cNvSpPr txBox="1"/>
          <p:nvPr/>
        </p:nvSpPr>
        <p:spPr>
          <a:xfrm>
            <a:off x="206188" y="3342012"/>
            <a:ext cx="1999126" cy="369332"/>
          </a:xfrm>
          <a:prstGeom prst="rect">
            <a:avLst/>
          </a:prstGeom>
          <a:noFill/>
        </p:spPr>
        <p:txBody>
          <a:bodyPr wrap="square" rtlCol="0">
            <a:spAutoFit/>
          </a:bodyPr>
          <a:lstStyle/>
          <a:p>
            <a:r>
              <a:rPr lang="en-US" dirty="0"/>
              <a:t>Country R</a:t>
            </a:r>
          </a:p>
        </p:txBody>
      </p:sp>
      <p:sp>
        <p:nvSpPr>
          <p:cNvPr id="2" name="Textfeld 1">
            <a:extLst>
              <a:ext uri="{FF2B5EF4-FFF2-40B4-BE49-F238E27FC236}">
                <a16:creationId xmlns:a16="http://schemas.microsoft.com/office/drawing/2014/main" id="{530CF253-A78F-5419-EF01-04EAD208574F}"/>
              </a:ext>
            </a:extLst>
          </p:cNvPr>
          <p:cNvSpPr txBox="1"/>
          <p:nvPr/>
        </p:nvSpPr>
        <p:spPr>
          <a:xfrm>
            <a:off x="5597562" y="1313835"/>
            <a:ext cx="1999126" cy="369332"/>
          </a:xfrm>
          <a:prstGeom prst="rect">
            <a:avLst/>
          </a:prstGeom>
          <a:noFill/>
        </p:spPr>
        <p:txBody>
          <a:bodyPr wrap="square" rtlCol="0">
            <a:spAutoFit/>
          </a:bodyPr>
          <a:lstStyle/>
          <a:p>
            <a:r>
              <a:rPr lang="en-US" dirty="0"/>
              <a:t>Country C</a:t>
            </a:r>
          </a:p>
        </p:txBody>
      </p:sp>
      <p:cxnSp>
        <p:nvCxnSpPr>
          <p:cNvPr id="7" name="Gerader Verbinder 6">
            <a:extLst>
              <a:ext uri="{FF2B5EF4-FFF2-40B4-BE49-F238E27FC236}">
                <a16:creationId xmlns:a16="http://schemas.microsoft.com/office/drawing/2014/main" id="{A662D00E-3F02-3D6A-420E-084858D1F2D4}"/>
              </a:ext>
            </a:extLst>
          </p:cNvPr>
          <p:cNvCxnSpPr/>
          <p:nvPr/>
        </p:nvCxnSpPr>
        <p:spPr>
          <a:xfrm>
            <a:off x="4722607" y="1151068"/>
            <a:ext cx="0" cy="3958814"/>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Gerader Verbinder 15">
            <a:extLst>
              <a:ext uri="{FF2B5EF4-FFF2-40B4-BE49-F238E27FC236}">
                <a16:creationId xmlns:a16="http://schemas.microsoft.com/office/drawing/2014/main" id="{F63774CF-EC92-E04F-3100-E0E9DD840D7B}"/>
              </a:ext>
            </a:extLst>
          </p:cNvPr>
          <p:cNvCxnSpPr/>
          <p:nvPr/>
        </p:nvCxnSpPr>
        <p:spPr>
          <a:xfrm>
            <a:off x="206188" y="3076687"/>
            <a:ext cx="4365812" cy="0"/>
          </a:xfrm>
          <a:prstGeom prst="line">
            <a:avLst/>
          </a:prstGeom>
        </p:spPr>
        <p:style>
          <a:lnRef idx="1">
            <a:schemeClr val="accent2"/>
          </a:lnRef>
          <a:fillRef idx="0">
            <a:schemeClr val="accent2"/>
          </a:fillRef>
          <a:effectRef idx="0">
            <a:schemeClr val="accent2"/>
          </a:effectRef>
          <a:fontRef idx="minor">
            <a:schemeClr val="tx1"/>
          </a:fontRef>
        </p:style>
      </p:cxnSp>
      <p:sp>
        <p:nvSpPr>
          <p:cNvPr id="17" name="Rechteck 16">
            <a:extLst>
              <a:ext uri="{FF2B5EF4-FFF2-40B4-BE49-F238E27FC236}">
                <a16:creationId xmlns:a16="http://schemas.microsoft.com/office/drawing/2014/main" id="{286A3B63-5B75-1899-01CB-55265DAB730C}"/>
              </a:ext>
            </a:extLst>
          </p:cNvPr>
          <p:cNvSpPr/>
          <p:nvPr/>
        </p:nvSpPr>
        <p:spPr>
          <a:xfrm>
            <a:off x="2011679" y="184934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T-Co</a:t>
            </a:r>
          </a:p>
        </p:txBody>
      </p:sp>
      <p:sp>
        <p:nvSpPr>
          <p:cNvPr id="18" name="Rechteck 17">
            <a:extLst>
              <a:ext uri="{FF2B5EF4-FFF2-40B4-BE49-F238E27FC236}">
                <a16:creationId xmlns:a16="http://schemas.microsoft.com/office/drawing/2014/main" id="{BDDF1D2E-A670-784B-96FF-11668199B12D}"/>
              </a:ext>
            </a:extLst>
          </p:cNvPr>
          <p:cNvSpPr/>
          <p:nvPr/>
        </p:nvSpPr>
        <p:spPr>
          <a:xfrm>
            <a:off x="2011679" y="379567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B-Co</a:t>
            </a:r>
          </a:p>
        </p:txBody>
      </p:sp>
      <p:sp>
        <p:nvSpPr>
          <p:cNvPr id="19" name="Pfeil: nach links 18">
            <a:extLst>
              <a:ext uri="{FF2B5EF4-FFF2-40B4-BE49-F238E27FC236}">
                <a16:creationId xmlns:a16="http://schemas.microsoft.com/office/drawing/2014/main" id="{1D62F753-E36E-DFC6-A4BC-DCB3AFE5AF4A}"/>
              </a:ext>
            </a:extLst>
          </p:cNvPr>
          <p:cNvSpPr/>
          <p:nvPr/>
        </p:nvSpPr>
        <p:spPr>
          <a:xfrm>
            <a:off x="4120180" y="3997858"/>
            <a:ext cx="1753494" cy="753035"/>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Royalty</a:t>
            </a:r>
          </a:p>
        </p:txBody>
      </p:sp>
      <p:sp>
        <p:nvSpPr>
          <p:cNvPr id="20" name="Pfeil: nach links und rechts 19">
            <a:extLst>
              <a:ext uri="{FF2B5EF4-FFF2-40B4-BE49-F238E27FC236}">
                <a16:creationId xmlns:a16="http://schemas.microsoft.com/office/drawing/2014/main" id="{E345BC17-4BC2-BD12-71A6-787F889FC69C}"/>
              </a:ext>
            </a:extLst>
          </p:cNvPr>
          <p:cNvSpPr/>
          <p:nvPr/>
        </p:nvSpPr>
        <p:spPr>
          <a:xfrm>
            <a:off x="3546439" y="1127852"/>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 5%</a:t>
            </a:r>
          </a:p>
        </p:txBody>
      </p:sp>
      <p:sp>
        <p:nvSpPr>
          <p:cNvPr id="5" name="Pfeil: nach links und rechts 4">
            <a:extLst>
              <a:ext uri="{FF2B5EF4-FFF2-40B4-BE49-F238E27FC236}">
                <a16:creationId xmlns:a16="http://schemas.microsoft.com/office/drawing/2014/main" id="{A6172506-0EAB-6797-AE7E-31F999CAFCD0}"/>
              </a:ext>
            </a:extLst>
          </p:cNvPr>
          <p:cNvSpPr/>
          <p:nvPr/>
        </p:nvSpPr>
        <p:spPr>
          <a:xfrm>
            <a:off x="3598436" y="3161018"/>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 0%</a:t>
            </a:r>
          </a:p>
        </p:txBody>
      </p:sp>
      <p:sp>
        <p:nvSpPr>
          <p:cNvPr id="6" name="Pfeil: nach oben 5">
            <a:extLst>
              <a:ext uri="{FF2B5EF4-FFF2-40B4-BE49-F238E27FC236}">
                <a16:creationId xmlns:a16="http://schemas.microsoft.com/office/drawing/2014/main" id="{582D7FD1-0E71-52B6-CECB-9B5C8DC05916}"/>
              </a:ext>
            </a:extLst>
          </p:cNvPr>
          <p:cNvSpPr/>
          <p:nvPr/>
        </p:nvSpPr>
        <p:spPr>
          <a:xfrm>
            <a:off x="2558534" y="3066849"/>
            <a:ext cx="539665" cy="651147"/>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a:t>
            </a:r>
          </a:p>
        </p:txBody>
      </p:sp>
      <p:sp>
        <p:nvSpPr>
          <p:cNvPr id="8" name="Textfeld 7">
            <a:extLst>
              <a:ext uri="{FF2B5EF4-FFF2-40B4-BE49-F238E27FC236}">
                <a16:creationId xmlns:a16="http://schemas.microsoft.com/office/drawing/2014/main" id="{84FF215E-6BF1-FFCA-1691-3022FE7D69CE}"/>
              </a:ext>
            </a:extLst>
          </p:cNvPr>
          <p:cNvSpPr txBox="1"/>
          <p:nvPr/>
        </p:nvSpPr>
        <p:spPr>
          <a:xfrm>
            <a:off x="6669741" y="2377440"/>
            <a:ext cx="1796526" cy="646331"/>
          </a:xfrm>
          <a:prstGeom prst="rect">
            <a:avLst/>
          </a:prstGeom>
          <a:noFill/>
        </p:spPr>
        <p:txBody>
          <a:bodyPr wrap="square" rtlCol="0">
            <a:spAutoFit/>
          </a:bodyPr>
          <a:lstStyle/>
          <a:p>
            <a:r>
              <a:rPr lang="en-US" dirty="0"/>
              <a:t>10% WT on royalties</a:t>
            </a:r>
          </a:p>
        </p:txBody>
      </p:sp>
    </p:spTree>
    <p:extLst>
      <p:ext uri="{BB962C8B-B14F-4D97-AF65-F5344CB8AC3E}">
        <p14:creationId xmlns:p14="http://schemas.microsoft.com/office/powerpoint/2010/main" val="364759144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A68CD-876A-457D-800F-B8ED50A1D240}"/>
              </a:ext>
            </a:extLst>
          </p:cNvPr>
          <p:cNvSpPr>
            <a:spLocks noGrp="1"/>
          </p:cNvSpPr>
          <p:nvPr>
            <p:ph idx="1"/>
          </p:nvPr>
        </p:nvSpPr>
        <p:spPr>
          <a:xfrm>
            <a:off x="462018" y="1344613"/>
            <a:ext cx="8133341" cy="3587051"/>
          </a:xfrm>
        </p:spPr>
        <p:txBody>
          <a:bodyPr>
            <a:normAutofit/>
          </a:bodyPr>
          <a:lstStyle/>
          <a:p>
            <a:pPr lvl="1"/>
            <a:r>
              <a:rPr lang="en-US" sz="2400" b="1" dirty="0"/>
              <a:t>Sham transactions </a:t>
            </a:r>
            <a:r>
              <a:rPr lang="en-US" sz="2400" dirty="0"/>
              <a:t>can be dealt with domestic anti-avoidance rules.</a:t>
            </a:r>
          </a:p>
          <a:p>
            <a:pPr lvl="1"/>
            <a:r>
              <a:rPr lang="en-US" sz="2400" dirty="0"/>
              <a:t>Treaty benefits can be denied by</a:t>
            </a:r>
            <a:r>
              <a:rPr lang="en-US" sz="2400" b="1" dirty="0"/>
              <a:t> interpreting a DTC in a purposive way</a:t>
            </a:r>
            <a:r>
              <a:rPr lang="en-US" sz="2400" dirty="0"/>
              <a:t>.</a:t>
            </a:r>
          </a:p>
          <a:p>
            <a:pPr lvl="1"/>
            <a:r>
              <a:rPr lang="en-US" sz="2400" dirty="0"/>
              <a:t>Art. 29(9) is a codification of the guiding principle and confirms the purposive interpretation method in </a:t>
            </a:r>
            <a:r>
              <a:rPr lang="en-US" sz="2400" b="1" dirty="0"/>
              <a:t>Art. 31(1) VCLT</a:t>
            </a:r>
            <a:r>
              <a:rPr lang="en-US" sz="2400" dirty="0"/>
              <a:t>.</a:t>
            </a:r>
          </a:p>
          <a:p>
            <a:pPr lvl="1"/>
            <a:r>
              <a:rPr lang="en-US" sz="2400" dirty="0"/>
              <a:t>Art. 29(9) leads to a </a:t>
            </a:r>
            <a:r>
              <a:rPr lang="en-US" sz="2400" b="1" dirty="0"/>
              <a:t>complete denial</a:t>
            </a:r>
            <a:r>
              <a:rPr lang="en-US" sz="2400" dirty="0"/>
              <a:t> of treaty benefits. </a:t>
            </a:r>
          </a:p>
          <a:p>
            <a:pPr lvl="1"/>
            <a:endParaRPr lang="en-US" sz="2400" dirty="0"/>
          </a:p>
        </p:txBody>
      </p:sp>
      <p:sp>
        <p:nvSpPr>
          <p:cNvPr id="4" name="Slide Number Placeholder 3">
            <a:extLst>
              <a:ext uri="{FF2B5EF4-FFF2-40B4-BE49-F238E27FC236}">
                <a16:creationId xmlns:a16="http://schemas.microsoft.com/office/drawing/2014/main" id="{E2AEF29C-1344-49BE-909A-92F4E5F24530}"/>
              </a:ext>
            </a:extLst>
          </p:cNvPr>
          <p:cNvSpPr>
            <a:spLocks noGrp="1"/>
          </p:cNvSpPr>
          <p:nvPr>
            <p:ph type="sldNum" sz="quarter" idx="12"/>
          </p:nvPr>
        </p:nvSpPr>
        <p:spPr/>
        <p:txBody>
          <a:bodyPr/>
          <a:lstStyle/>
          <a:p>
            <a:fld id="{BE3DC40E-DBBE-4E2D-9EEC-FBF0DA0E9179}" type="slidenum">
              <a:rPr lang="en-GB" smtClean="0"/>
              <a:pPr/>
              <a:t>13</a:t>
            </a:fld>
            <a:endParaRPr lang="en-GB" dirty="0"/>
          </a:p>
        </p:txBody>
      </p:sp>
      <p:sp>
        <p:nvSpPr>
          <p:cNvPr id="5" name="Title 2">
            <a:extLst>
              <a:ext uri="{FF2B5EF4-FFF2-40B4-BE49-F238E27FC236}">
                <a16:creationId xmlns:a16="http://schemas.microsoft.com/office/drawing/2014/main" id="{9D24C447-DFB0-41B8-9F61-1BEB4D97EB88}"/>
              </a:ext>
            </a:extLst>
          </p:cNvPr>
          <p:cNvSpPr>
            <a:spLocks noGrp="1"/>
          </p:cNvSpPr>
          <p:nvPr>
            <p:ph type="title"/>
          </p:nvPr>
        </p:nvSpPr>
        <p:spPr>
          <a:xfrm>
            <a:off x="462408" y="139700"/>
            <a:ext cx="6840000" cy="903822"/>
          </a:xfrm>
        </p:spPr>
        <p:txBody>
          <a:bodyPr/>
          <a:lstStyle/>
          <a:p>
            <a:r>
              <a:rPr lang="en-US" dirty="0"/>
              <a:t>Conclusions:</a:t>
            </a:r>
            <a:endParaRPr lang="en-AT" dirty="0"/>
          </a:p>
        </p:txBody>
      </p:sp>
    </p:spTree>
    <p:extLst>
      <p:ext uri="{BB962C8B-B14F-4D97-AF65-F5344CB8AC3E}">
        <p14:creationId xmlns:p14="http://schemas.microsoft.com/office/powerpoint/2010/main" val="276139898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A68CD-876A-457D-800F-B8ED50A1D240}"/>
              </a:ext>
            </a:extLst>
          </p:cNvPr>
          <p:cNvSpPr>
            <a:spLocks noGrp="1"/>
          </p:cNvSpPr>
          <p:nvPr>
            <p:ph idx="1"/>
          </p:nvPr>
        </p:nvSpPr>
        <p:spPr>
          <a:xfrm>
            <a:off x="462018" y="1344613"/>
            <a:ext cx="8133341" cy="3587051"/>
          </a:xfrm>
        </p:spPr>
        <p:txBody>
          <a:bodyPr>
            <a:normAutofit/>
          </a:bodyPr>
          <a:lstStyle/>
          <a:p>
            <a:pPr marL="266700" lvl="1" indent="0">
              <a:buNone/>
            </a:pPr>
            <a:r>
              <a:rPr lang="en-US" sz="2400" b="1" dirty="0"/>
              <a:t>Article 31(1) VCLT</a:t>
            </a:r>
            <a:r>
              <a:rPr lang="en-US" sz="2400" dirty="0"/>
              <a:t>: </a:t>
            </a:r>
          </a:p>
          <a:p>
            <a:pPr marL="266700" lvl="1" indent="0">
              <a:buNone/>
            </a:pPr>
            <a:r>
              <a:rPr lang="en-US" sz="2200" dirty="0"/>
              <a:t>A treaty shall be interpreted in good faith in accordance with the ordinary meaning to be given to the terms of the treaty in their context and </a:t>
            </a:r>
            <a:r>
              <a:rPr lang="en-US" sz="2200" b="1" dirty="0"/>
              <a:t>in the light of its object and purpose.</a:t>
            </a:r>
          </a:p>
        </p:txBody>
      </p:sp>
      <p:sp>
        <p:nvSpPr>
          <p:cNvPr id="4" name="Slide Number Placeholder 3">
            <a:extLst>
              <a:ext uri="{FF2B5EF4-FFF2-40B4-BE49-F238E27FC236}">
                <a16:creationId xmlns:a16="http://schemas.microsoft.com/office/drawing/2014/main" id="{E2AEF29C-1344-49BE-909A-92F4E5F24530}"/>
              </a:ext>
            </a:extLst>
          </p:cNvPr>
          <p:cNvSpPr>
            <a:spLocks noGrp="1"/>
          </p:cNvSpPr>
          <p:nvPr>
            <p:ph type="sldNum" sz="quarter" idx="12"/>
          </p:nvPr>
        </p:nvSpPr>
        <p:spPr/>
        <p:txBody>
          <a:bodyPr/>
          <a:lstStyle/>
          <a:p>
            <a:fld id="{BE3DC40E-DBBE-4E2D-9EEC-FBF0DA0E9179}" type="slidenum">
              <a:rPr lang="en-GB" smtClean="0"/>
              <a:pPr/>
              <a:t>2</a:t>
            </a:fld>
            <a:endParaRPr lang="en-GB" dirty="0"/>
          </a:p>
        </p:txBody>
      </p:sp>
      <p:sp>
        <p:nvSpPr>
          <p:cNvPr id="5" name="Title 2">
            <a:extLst>
              <a:ext uri="{FF2B5EF4-FFF2-40B4-BE49-F238E27FC236}">
                <a16:creationId xmlns:a16="http://schemas.microsoft.com/office/drawing/2014/main" id="{9D24C447-DFB0-41B8-9F61-1BEB4D97EB88}"/>
              </a:ext>
            </a:extLst>
          </p:cNvPr>
          <p:cNvSpPr>
            <a:spLocks noGrp="1"/>
          </p:cNvSpPr>
          <p:nvPr>
            <p:ph type="title"/>
          </p:nvPr>
        </p:nvSpPr>
        <p:spPr>
          <a:xfrm>
            <a:off x="462408" y="139700"/>
            <a:ext cx="6840000" cy="903822"/>
          </a:xfrm>
        </p:spPr>
        <p:txBody>
          <a:bodyPr/>
          <a:lstStyle/>
          <a:p>
            <a:r>
              <a:rPr lang="en-US" dirty="0"/>
              <a:t>Purposive Interpretation</a:t>
            </a:r>
            <a:endParaRPr lang="en-AT" dirty="0"/>
          </a:p>
        </p:txBody>
      </p:sp>
    </p:spTree>
    <p:extLst>
      <p:ext uri="{BB962C8B-B14F-4D97-AF65-F5344CB8AC3E}">
        <p14:creationId xmlns:p14="http://schemas.microsoft.com/office/powerpoint/2010/main" val="175343931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A68CD-876A-457D-800F-B8ED50A1D240}"/>
              </a:ext>
            </a:extLst>
          </p:cNvPr>
          <p:cNvSpPr>
            <a:spLocks noGrp="1"/>
          </p:cNvSpPr>
          <p:nvPr>
            <p:ph idx="1"/>
          </p:nvPr>
        </p:nvSpPr>
        <p:spPr>
          <a:xfrm>
            <a:off x="462018" y="1344613"/>
            <a:ext cx="8133341" cy="3587051"/>
          </a:xfrm>
        </p:spPr>
        <p:txBody>
          <a:bodyPr>
            <a:normAutofit/>
          </a:bodyPr>
          <a:lstStyle/>
          <a:p>
            <a:pPr marL="266700" lvl="1" indent="0">
              <a:buNone/>
            </a:pPr>
            <a:r>
              <a:rPr lang="en-US" sz="2400" b="1" dirty="0"/>
              <a:t>Guiding principle </a:t>
            </a:r>
          </a:p>
          <a:p>
            <a:pPr marL="266700" lvl="1" indent="0">
              <a:buNone/>
            </a:pPr>
            <a:r>
              <a:rPr lang="en-US" sz="2400" b="1" dirty="0"/>
              <a:t>(Comm to Art. 1 OECD MC par 61)</a:t>
            </a:r>
            <a:r>
              <a:rPr lang="en-US" sz="2400" dirty="0"/>
              <a:t>: </a:t>
            </a:r>
          </a:p>
          <a:p>
            <a:pPr marL="266700" lvl="1" indent="0">
              <a:buNone/>
            </a:pPr>
            <a:r>
              <a:rPr lang="en-US" sz="2200" dirty="0"/>
              <a:t>A guiding principle is that the benefits of a double taxation convention should not be available where a main purpose for entering into certain transactions or arrangements was to secure a more </a:t>
            </a:r>
            <a:r>
              <a:rPr lang="en-US" sz="2200" dirty="0" err="1"/>
              <a:t>favourable</a:t>
            </a:r>
            <a:r>
              <a:rPr lang="en-US" sz="2200" dirty="0"/>
              <a:t> tax position and obtaining the more </a:t>
            </a:r>
            <a:r>
              <a:rPr lang="en-US" sz="2200" dirty="0" err="1"/>
              <a:t>favourable</a:t>
            </a:r>
            <a:r>
              <a:rPr lang="en-US" sz="2200" dirty="0"/>
              <a:t> treatment in these circumstances </a:t>
            </a:r>
            <a:r>
              <a:rPr lang="en-US" sz="2200" b="1" dirty="0"/>
              <a:t>would be contrary to the object and purpose of the relevant provisions</a:t>
            </a:r>
            <a:r>
              <a:rPr lang="en-US" sz="2200" dirty="0"/>
              <a:t>. </a:t>
            </a:r>
          </a:p>
        </p:txBody>
      </p:sp>
      <p:sp>
        <p:nvSpPr>
          <p:cNvPr id="4" name="Slide Number Placeholder 3">
            <a:extLst>
              <a:ext uri="{FF2B5EF4-FFF2-40B4-BE49-F238E27FC236}">
                <a16:creationId xmlns:a16="http://schemas.microsoft.com/office/drawing/2014/main" id="{E2AEF29C-1344-49BE-909A-92F4E5F24530}"/>
              </a:ext>
            </a:extLst>
          </p:cNvPr>
          <p:cNvSpPr>
            <a:spLocks noGrp="1"/>
          </p:cNvSpPr>
          <p:nvPr>
            <p:ph type="sldNum" sz="quarter" idx="12"/>
          </p:nvPr>
        </p:nvSpPr>
        <p:spPr/>
        <p:txBody>
          <a:bodyPr/>
          <a:lstStyle/>
          <a:p>
            <a:fld id="{BE3DC40E-DBBE-4E2D-9EEC-FBF0DA0E9179}" type="slidenum">
              <a:rPr lang="en-GB" smtClean="0"/>
              <a:pPr/>
              <a:t>3</a:t>
            </a:fld>
            <a:endParaRPr lang="en-GB" dirty="0"/>
          </a:p>
        </p:txBody>
      </p:sp>
      <p:sp>
        <p:nvSpPr>
          <p:cNvPr id="5" name="Title 2">
            <a:extLst>
              <a:ext uri="{FF2B5EF4-FFF2-40B4-BE49-F238E27FC236}">
                <a16:creationId xmlns:a16="http://schemas.microsoft.com/office/drawing/2014/main" id="{9D24C447-DFB0-41B8-9F61-1BEB4D97EB88}"/>
              </a:ext>
            </a:extLst>
          </p:cNvPr>
          <p:cNvSpPr>
            <a:spLocks noGrp="1"/>
          </p:cNvSpPr>
          <p:nvPr>
            <p:ph type="title"/>
          </p:nvPr>
        </p:nvSpPr>
        <p:spPr>
          <a:xfrm>
            <a:off x="462408" y="139700"/>
            <a:ext cx="6840000" cy="903822"/>
          </a:xfrm>
        </p:spPr>
        <p:txBody>
          <a:bodyPr/>
          <a:lstStyle/>
          <a:p>
            <a:r>
              <a:rPr lang="en-US" dirty="0"/>
              <a:t>Purposive Interpretation and abuse</a:t>
            </a:r>
            <a:endParaRPr lang="en-AT" dirty="0"/>
          </a:p>
        </p:txBody>
      </p:sp>
    </p:spTree>
    <p:extLst>
      <p:ext uri="{BB962C8B-B14F-4D97-AF65-F5344CB8AC3E}">
        <p14:creationId xmlns:p14="http://schemas.microsoft.com/office/powerpoint/2010/main" val="5250295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A68CD-876A-457D-800F-B8ED50A1D240}"/>
              </a:ext>
            </a:extLst>
          </p:cNvPr>
          <p:cNvSpPr>
            <a:spLocks noGrp="1"/>
          </p:cNvSpPr>
          <p:nvPr>
            <p:ph idx="1"/>
          </p:nvPr>
        </p:nvSpPr>
        <p:spPr>
          <a:xfrm>
            <a:off x="462018" y="1344613"/>
            <a:ext cx="8133341" cy="3851331"/>
          </a:xfrm>
        </p:spPr>
        <p:txBody>
          <a:bodyPr>
            <a:normAutofit fontScale="92500" lnSpcReduction="20000"/>
          </a:bodyPr>
          <a:lstStyle/>
          <a:p>
            <a:pPr marL="266700" lvl="1" indent="0">
              <a:buNone/>
            </a:pPr>
            <a:r>
              <a:rPr lang="en-US" sz="2400" b="1" dirty="0"/>
              <a:t>Article 29(9) OECD MC:</a:t>
            </a:r>
          </a:p>
          <a:p>
            <a:pPr marL="266700" lvl="1" indent="0">
              <a:buNone/>
            </a:pPr>
            <a:r>
              <a:rPr lang="en-US" sz="2400" dirty="0"/>
              <a:t>Notwithstanding the other provisions of this Convention, a benefit under this Convention shall not be granted in respect of an item of income or capital if it is reasonable to conclude, having regard to all relevant facts and circumstances, that obtaining that benefit was one of the principal purposes of any arrangement or transaction that resulted directly or indirectly in that benefit, </a:t>
            </a:r>
            <a:r>
              <a:rPr lang="en-US" sz="2400" b="1" dirty="0"/>
              <a:t>unless it is established that granting that benefit in these circumstances would be in accordance with the object and purpose of the relevant provisions of this convention</a:t>
            </a:r>
            <a:r>
              <a:rPr lang="en-US" sz="2400" dirty="0"/>
              <a:t>.</a:t>
            </a:r>
          </a:p>
        </p:txBody>
      </p:sp>
      <p:sp>
        <p:nvSpPr>
          <p:cNvPr id="4" name="Slide Number Placeholder 3">
            <a:extLst>
              <a:ext uri="{FF2B5EF4-FFF2-40B4-BE49-F238E27FC236}">
                <a16:creationId xmlns:a16="http://schemas.microsoft.com/office/drawing/2014/main" id="{E2AEF29C-1344-49BE-909A-92F4E5F24530}"/>
              </a:ext>
            </a:extLst>
          </p:cNvPr>
          <p:cNvSpPr>
            <a:spLocks noGrp="1"/>
          </p:cNvSpPr>
          <p:nvPr>
            <p:ph type="sldNum" sz="quarter" idx="12"/>
          </p:nvPr>
        </p:nvSpPr>
        <p:spPr/>
        <p:txBody>
          <a:bodyPr/>
          <a:lstStyle/>
          <a:p>
            <a:fld id="{BE3DC40E-DBBE-4E2D-9EEC-FBF0DA0E9179}" type="slidenum">
              <a:rPr lang="en-GB" smtClean="0"/>
              <a:pPr/>
              <a:t>4</a:t>
            </a:fld>
            <a:endParaRPr lang="en-GB" dirty="0"/>
          </a:p>
        </p:txBody>
      </p:sp>
      <p:sp>
        <p:nvSpPr>
          <p:cNvPr id="5" name="Title 2">
            <a:extLst>
              <a:ext uri="{FF2B5EF4-FFF2-40B4-BE49-F238E27FC236}">
                <a16:creationId xmlns:a16="http://schemas.microsoft.com/office/drawing/2014/main" id="{9D24C447-DFB0-41B8-9F61-1BEB4D97EB88}"/>
              </a:ext>
            </a:extLst>
          </p:cNvPr>
          <p:cNvSpPr>
            <a:spLocks noGrp="1"/>
          </p:cNvSpPr>
          <p:nvPr>
            <p:ph type="title"/>
          </p:nvPr>
        </p:nvSpPr>
        <p:spPr>
          <a:xfrm>
            <a:off x="462408" y="139700"/>
            <a:ext cx="6840000" cy="903822"/>
          </a:xfrm>
        </p:spPr>
        <p:txBody>
          <a:bodyPr/>
          <a:lstStyle/>
          <a:p>
            <a:r>
              <a:rPr lang="en-US" dirty="0"/>
              <a:t>Purposive Interpretation and abuse</a:t>
            </a:r>
            <a:endParaRPr lang="en-AT" dirty="0"/>
          </a:p>
        </p:txBody>
      </p:sp>
    </p:spTree>
    <p:extLst>
      <p:ext uri="{BB962C8B-B14F-4D97-AF65-F5344CB8AC3E}">
        <p14:creationId xmlns:p14="http://schemas.microsoft.com/office/powerpoint/2010/main" val="389208472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1DD3F-37DA-404E-B44A-3114E7CF3C05}"/>
              </a:ext>
            </a:extLst>
          </p:cNvPr>
          <p:cNvSpPr>
            <a:spLocks noGrp="1"/>
          </p:cNvSpPr>
          <p:nvPr>
            <p:ph type="title"/>
          </p:nvPr>
        </p:nvSpPr>
        <p:spPr/>
        <p:txBody>
          <a:bodyPr/>
          <a:lstStyle/>
          <a:p>
            <a:r>
              <a:rPr lang="en-US" dirty="0"/>
              <a:t>Interposing a letterbox company</a:t>
            </a:r>
            <a:br>
              <a:rPr lang="en-US" dirty="0"/>
            </a:br>
            <a:r>
              <a:rPr lang="en-US" dirty="0"/>
              <a:t>Domestic Anti-Avoidance Rule</a:t>
            </a:r>
            <a:endParaRPr lang="en-AT" dirty="0"/>
          </a:p>
        </p:txBody>
      </p:sp>
      <p:sp>
        <p:nvSpPr>
          <p:cNvPr id="4" name="Slide Number Placeholder 3">
            <a:extLst>
              <a:ext uri="{FF2B5EF4-FFF2-40B4-BE49-F238E27FC236}">
                <a16:creationId xmlns:a16="http://schemas.microsoft.com/office/drawing/2014/main" id="{A49595F4-ECAE-43C1-BF07-78A4A52B6092}"/>
              </a:ext>
            </a:extLst>
          </p:cNvPr>
          <p:cNvSpPr>
            <a:spLocks noGrp="1"/>
          </p:cNvSpPr>
          <p:nvPr>
            <p:ph type="sldNum" sz="quarter" idx="12"/>
          </p:nvPr>
        </p:nvSpPr>
        <p:spPr/>
        <p:txBody>
          <a:bodyPr/>
          <a:lstStyle/>
          <a:p>
            <a:fld id="{BE3DC40E-DBBE-4E2D-9EEC-FBF0DA0E9179}" type="slidenum">
              <a:rPr lang="en-GB" smtClean="0"/>
              <a:pPr/>
              <a:t>5</a:t>
            </a:fld>
            <a:endParaRPr lang="en-GB" dirty="0"/>
          </a:p>
        </p:txBody>
      </p:sp>
      <p:sp>
        <p:nvSpPr>
          <p:cNvPr id="12" name="Textfeld 11">
            <a:extLst>
              <a:ext uri="{FF2B5EF4-FFF2-40B4-BE49-F238E27FC236}">
                <a16:creationId xmlns:a16="http://schemas.microsoft.com/office/drawing/2014/main" id="{700DC3CF-3E92-4AD5-BC9B-886544A08D22}"/>
              </a:ext>
            </a:extLst>
          </p:cNvPr>
          <p:cNvSpPr txBox="1"/>
          <p:nvPr/>
        </p:nvSpPr>
        <p:spPr>
          <a:xfrm>
            <a:off x="206188" y="1308847"/>
            <a:ext cx="1999126" cy="369332"/>
          </a:xfrm>
          <a:prstGeom prst="rect">
            <a:avLst/>
          </a:prstGeom>
          <a:noFill/>
        </p:spPr>
        <p:txBody>
          <a:bodyPr wrap="square" rtlCol="0">
            <a:spAutoFit/>
          </a:bodyPr>
          <a:lstStyle/>
          <a:p>
            <a:r>
              <a:rPr lang="en-US" dirty="0"/>
              <a:t>Country A</a:t>
            </a:r>
          </a:p>
        </p:txBody>
      </p:sp>
      <p:sp>
        <p:nvSpPr>
          <p:cNvPr id="21" name="Textfeld 20">
            <a:extLst>
              <a:ext uri="{FF2B5EF4-FFF2-40B4-BE49-F238E27FC236}">
                <a16:creationId xmlns:a16="http://schemas.microsoft.com/office/drawing/2014/main" id="{2CB14864-657B-0FBE-5CE9-337D633EF58C}"/>
              </a:ext>
            </a:extLst>
          </p:cNvPr>
          <p:cNvSpPr txBox="1"/>
          <p:nvPr/>
        </p:nvSpPr>
        <p:spPr>
          <a:xfrm>
            <a:off x="206188" y="3342012"/>
            <a:ext cx="1999126" cy="369332"/>
          </a:xfrm>
          <a:prstGeom prst="rect">
            <a:avLst/>
          </a:prstGeom>
          <a:noFill/>
        </p:spPr>
        <p:txBody>
          <a:bodyPr wrap="square" rtlCol="0">
            <a:spAutoFit/>
          </a:bodyPr>
          <a:lstStyle/>
          <a:p>
            <a:r>
              <a:rPr lang="en-US" dirty="0"/>
              <a:t>Country B</a:t>
            </a:r>
          </a:p>
        </p:txBody>
      </p:sp>
      <p:sp>
        <p:nvSpPr>
          <p:cNvPr id="2" name="Textfeld 1">
            <a:extLst>
              <a:ext uri="{FF2B5EF4-FFF2-40B4-BE49-F238E27FC236}">
                <a16:creationId xmlns:a16="http://schemas.microsoft.com/office/drawing/2014/main" id="{530CF253-A78F-5419-EF01-04EAD208574F}"/>
              </a:ext>
            </a:extLst>
          </p:cNvPr>
          <p:cNvSpPr txBox="1"/>
          <p:nvPr/>
        </p:nvSpPr>
        <p:spPr>
          <a:xfrm>
            <a:off x="5597562" y="1313835"/>
            <a:ext cx="1999126" cy="369332"/>
          </a:xfrm>
          <a:prstGeom prst="rect">
            <a:avLst/>
          </a:prstGeom>
          <a:noFill/>
        </p:spPr>
        <p:txBody>
          <a:bodyPr wrap="square" rtlCol="0">
            <a:spAutoFit/>
          </a:bodyPr>
          <a:lstStyle/>
          <a:p>
            <a:r>
              <a:rPr lang="en-US" dirty="0"/>
              <a:t>Country C</a:t>
            </a:r>
          </a:p>
        </p:txBody>
      </p:sp>
      <p:cxnSp>
        <p:nvCxnSpPr>
          <p:cNvPr id="7" name="Gerader Verbinder 6">
            <a:extLst>
              <a:ext uri="{FF2B5EF4-FFF2-40B4-BE49-F238E27FC236}">
                <a16:creationId xmlns:a16="http://schemas.microsoft.com/office/drawing/2014/main" id="{A662D00E-3F02-3D6A-420E-084858D1F2D4}"/>
              </a:ext>
            </a:extLst>
          </p:cNvPr>
          <p:cNvCxnSpPr/>
          <p:nvPr/>
        </p:nvCxnSpPr>
        <p:spPr>
          <a:xfrm>
            <a:off x="4722607" y="1151068"/>
            <a:ext cx="0" cy="3958814"/>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Gerader Verbinder 15">
            <a:extLst>
              <a:ext uri="{FF2B5EF4-FFF2-40B4-BE49-F238E27FC236}">
                <a16:creationId xmlns:a16="http://schemas.microsoft.com/office/drawing/2014/main" id="{F63774CF-EC92-E04F-3100-E0E9DD840D7B}"/>
              </a:ext>
            </a:extLst>
          </p:cNvPr>
          <p:cNvCxnSpPr/>
          <p:nvPr/>
        </p:nvCxnSpPr>
        <p:spPr>
          <a:xfrm>
            <a:off x="206188" y="3076687"/>
            <a:ext cx="4365812" cy="0"/>
          </a:xfrm>
          <a:prstGeom prst="line">
            <a:avLst/>
          </a:prstGeom>
        </p:spPr>
        <p:style>
          <a:lnRef idx="1">
            <a:schemeClr val="accent2"/>
          </a:lnRef>
          <a:fillRef idx="0">
            <a:schemeClr val="accent2"/>
          </a:fillRef>
          <a:effectRef idx="0">
            <a:schemeClr val="accent2"/>
          </a:effectRef>
          <a:fontRef idx="minor">
            <a:schemeClr val="tx1"/>
          </a:fontRef>
        </p:style>
      </p:cxnSp>
      <p:sp>
        <p:nvSpPr>
          <p:cNvPr id="17" name="Rechteck 16">
            <a:extLst>
              <a:ext uri="{FF2B5EF4-FFF2-40B4-BE49-F238E27FC236}">
                <a16:creationId xmlns:a16="http://schemas.microsoft.com/office/drawing/2014/main" id="{286A3B63-5B75-1899-01CB-55265DAB730C}"/>
              </a:ext>
            </a:extLst>
          </p:cNvPr>
          <p:cNvSpPr/>
          <p:nvPr/>
        </p:nvSpPr>
        <p:spPr>
          <a:xfrm>
            <a:off x="2011679" y="184934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A-Co</a:t>
            </a:r>
          </a:p>
        </p:txBody>
      </p:sp>
      <p:sp>
        <p:nvSpPr>
          <p:cNvPr id="19" name="Pfeil: nach links 18">
            <a:extLst>
              <a:ext uri="{FF2B5EF4-FFF2-40B4-BE49-F238E27FC236}">
                <a16:creationId xmlns:a16="http://schemas.microsoft.com/office/drawing/2014/main" id="{1D62F753-E36E-DFC6-A4BC-DCB3AFE5AF4A}"/>
              </a:ext>
            </a:extLst>
          </p:cNvPr>
          <p:cNvSpPr/>
          <p:nvPr/>
        </p:nvSpPr>
        <p:spPr>
          <a:xfrm>
            <a:off x="4421394" y="2104465"/>
            <a:ext cx="1753494" cy="753035"/>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Royalty</a:t>
            </a:r>
          </a:p>
        </p:txBody>
      </p:sp>
      <p:sp>
        <p:nvSpPr>
          <p:cNvPr id="20" name="Pfeil: nach links und rechts 19">
            <a:extLst>
              <a:ext uri="{FF2B5EF4-FFF2-40B4-BE49-F238E27FC236}">
                <a16:creationId xmlns:a16="http://schemas.microsoft.com/office/drawing/2014/main" id="{E345BC17-4BC2-BD12-71A6-787F889FC69C}"/>
              </a:ext>
            </a:extLst>
          </p:cNvPr>
          <p:cNvSpPr/>
          <p:nvPr/>
        </p:nvSpPr>
        <p:spPr>
          <a:xfrm>
            <a:off x="3546439" y="1127852"/>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 5%</a:t>
            </a:r>
          </a:p>
        </p:txBody>
      </p:sp>
    </p:spTree>
    <p:extLst>
      <p:ext uri="{BB962C8B-B14F-4D97-AF65-F5344CB8AC3E}">
        <p14:creationId xmlns:p14="http://schemas.microsoft.com/office/powerpoint/2010/main" val="33662349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1DD3F-37DA-404E-B44A-3114E7CF3C05}"/>
              </a:ext>
            </a:extLst>
          </p:cNvPr>
          <p:cNvSpPr>
            <a:spLocks noGrp="1"/>
          </p:cNvSpPr>
          <p:nvPr>
            <p:ph type="title"/>
          </p:nvPr>
        </p:nvSpPr>
        <p:spPr/>
        <p:txBody>
          <a:bodyPr/>
          <a:lstStyle/>
          <a:p>
            <a:r>
              <a:rPr lang="en-US" dirty="0"/>
              <a:t>Interposing a letterbox company</a:t>
            </a:r>
            <a:endParaRPr lang="en-AT" dirty="0"/>
          </a:p>
        </p:txBody>
      </p:sp>
      <p:sp>
        <p:nvSpPr>
          <p:cNvPr id="4" name="Slide Number Placeholder 3">
            <a:extLst>
              <a:ext uri="{FF2B5EF4-FFF2-40B4-BE49-F238E27FC236}">
                <a16:creationId xmlns:a16="http://schemas.microsoft.com/office/drawing/2014/main" id="{A49595F4-ECAE-43C1-BF07-78A4A52B6092}"/>
              </a:ext>
            </a:extLst>
          </p:cNvPr>
          <p:cNvSpPr>
            <a:spLocks noGrp="1"/>
          </p:cNvSpPr>
          <p:nvPr>
            <p:ph type="sldNum" sz="quarter" idx="12"/>
          </p:nvPr>
        </p:nvSpPr>
        <p:spPr/>
        <p:txBody>
          <a:bodyPr/>
          <a:lstStyle/>
          <a:p>
            <a:fld id="{BE3DC40E-DBBE-4E2D-9EEC-FBF0DA0E9179}" type="slidenum">
              <a:rPr lang="en-GB" smtClean="0"/>
              <a:pPr/>
              <a:t>6</a:t>
            </a:fld>
            <a:endParaRPr lang="en-GB" dirty="0"/>
          </a:p>
        </p:txBody>
      </p:sp>
      <p:sp>
        <p:nvSpPr>
          <p:cNvPr id="12" name="Textfeld 11">
            <a:extLst>
              <a:ext uri="{FF2B5EF4-FFF2-40B4-BE49-F238E27FC236}">
                <a16:creationId xmlns:a16="http://schemas.microsoft.com/office/drawing/2014/main" id="{700DC3CF-3E92-4AD5-BC9B-886544A08D22}"/>
              </a:ext>
            </a:extLst>
          </p:cNvPr>
          <p:cNvSpPr txBox="1"/>
          <p:nvPr/>
        </p:nvSpPr>
        <p:spPr>
          <a:xfrm>
            <a:off x="206188" y="1308847"/>
            <a:ext cx="1999126" cy="369332"/>
          </a:xfrm>
          <a:prstGeom prst="rect">
            <a:avLst/>
          </a:prstGeom>
          <a:noFill/>
        </p:spPr>
        <p:txBody>
          <a:bodyPr wrap="square" rtlCol="0">
            <a:spAutoFit/>
          </a:bodyPr>
          <a:lstStyle/>
          <a:p>
            <a:r>
              <a:rPr lang="en-US" dirty="0"/>
              <a:t>Country T</a:t>
            </a:r>
          </a:p>
        </p:txBody>
      </p:sp>
      <p:sp>
        <p:nvSpPr>
          <p:cNvPr id="21" name="Textfeld 20">
            <a:extLst>
              <a:ext uri="{FF2B5EF4-FFF2-40B4-BE49-F238E27FC236}">
                <a16:creationId xmlns:a16="http://schemas.microsoft.com/office/drawing/2014/main" id="{2CB14864-657B-0FBE-5CE9-337D633EF58C}"/>
              </a:ext>
            </a:extLst>
          </p:cNvPr>
          <p:cNvSpPr txBox="1"/>
          <p:nvPr/>
        </p:nvSpPr>
        <p:spPr>
          <a:xfrm>
            <a:off x="206188" y="3342012"/>
            <a:ext cx="1999126" cy="369332"/>
          </a:xfrm>
          <a:prstGeom prst="rect">
            <a:avLst/>
          </a:prstGeom>
          <a:noFill/>
        </p:spPr>
        <p:txBody>
          <a:bodyPr wrap="square" rtlCol="0">
            <a:spAutoFit/>
          </a:bodyPr>
          <a:lstStyle/>
          <a:p>
            <a:r>
              <a:rPr lang="en-US" dirty="0"/>
              <a:t>Country R</a:t>
            </a:r>
          </a:p>
        </p:txBody>
      </p:sp>
      <p:sp>
        <p:nvSpPr>
          <p:cNvPr id="2" name="Textfeld 1">
            <a:extLst>
              <a:ext uri="{FF2B5EF4-FFF2-40B4-BE49-F238E27FC236}">
                <a16:creationId xmlns:a16="http://schemas.microsoft.com/office/drawing/2014/main" id="{530CF253-A78F-5419-EF01-04EAD208574F}"/>
              </a:ext>
            </a:extLst>
          </p:cNvPr>
          <p:cNvSpPr txBox="1"/>
          <p:nvPr/>
        </p:nvSpPr>
        <p:spPr>
          <a:xfrm>
            <a:off x="5597562" y="1313835"/>
            <a:ext cx="1999126" cy="369332"/>
          </a:xfrm>
          <a:prstGeom prst="rect">
            <a:avLst/>
          </a:prstGeom>
          <a:noFill/>
        </p:spPr>
        <p:txBody>
          <a:bodyPr wrap="square" rtlCol="0">
            <a:spAutoFit/>
          </a:bodyPr>
          <a:lstStyle/>
          <a:p>
            <a:r>
              <a:rPr lang="en-US" dirty="0"/>
              <a:t>Country C</a:t>
            </a:r>
          </a:p>
        </p:txBody>
      </p:sp>
      <p:cxnSp>
        <p:nvCxnSpPr>
          <p:cNvPr id="7" name="Gerader Verbinder 6">
            <a:extLst>
              <a:ext uri="{FF2B5EF4-FFF2-40B4-BE49-F238E27FC236}">
                <a16:creationId xmlns:a16="http://schemas.microsoft.com/office/drawing/2014/main" id="{A662D00E-3F02-3D6A-420E-084858D1F2D4}"/>
              </a:ext>
            </a:extLst>
          </p:cNvPr>
          <p:cNvCxnSpPr/>
          <p:nvPr/>
        </p:nvCxnSpPr>
        <p:spPr>
          <a:xfrm>
            <a:off x="4722607" y="1151068"/>
            <a:ext cx="0" cy="3958814"/>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Gerader Verbinder 15">
            <a:extLst>
              <a:ext uri="{FF2B5EF4-FFF2-40B4-BE49-F238E27FC236}">
                <a16:creationId xmlns:a16="http://schemas.microsoft.com/office/drawing/2014/main" id="{F63774CF-EC92-E04F-3100-E0E9DD840D7B}"/>
              </a:ext>
            </a:extLst>
          </p:cNvPr>
          <p:cNvCxnSpPr/>
          <p:nvPr/>
        </p:nvCxnSpPr>
        <p:spPr>
          <a:xfrm>
            <a:off x="206188" y="3076687"/>
            <a:ext cx="4365812" cy="0"/>
          </a:xfrm>
          <a:prstGeom prst="line">
            <a:avLst/>
          </a:prstGeom>
        </p:spPr>
        <p:style>
          <a:lnRef idx="1">
            <a:schemeClr val="accent2"/>
          </a:lnRef>
          <a:fillRef idx="0">
            <a:schemeClr val="accent2"/>
          </a:fillRef>
          <a:effectRef idx="0">
            <a:schemeClr val="accent2"/>
          </a:effectRef>
          <a:fontRef idx="minor">
            <a:schemeClr val="tx1"/>
          </a:fontRef>
        </p:style>
      </p:cxnSp>
      <p:sp>
        <p:nvSpPr>
          <p:cNvPr id="17" name="Rechteck 16">
            <a:extLst>
              <a:ext uri="{FF2B5EF4-FFF2-40B4-BE49-F238E27FC236}">
                <a16:creationId xmlns:a16="http://schemas.microsoft.com/office/drawing/2014/main" id="{286A3B63-5B75-1899-01CB-55265DAB730C}"/>
              </a:ext>
            </a:extLst>
          </p:cNvPr>
          <p:cNvSpPr/>
          <p:nvPr/>
        </p:nvSpPr>
        <p:spPr>
          <a:xfrm>
            <a:off x="2011679" y="184934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T-Co</a:t>
            </a:r>
          </a:p>
        </p:txBody>
      </p:sp>
      <p:sp>
        <p:nvSpPr>
          <p:cNvPr id="18" name="Rechteck 17">
            <a:extLst>
              <a:ext uri="{FF2B5EF4-FFF2-40B4-BE49-F238E27FC236}">
                <a16:creationId xmlns:a16="http://schemas.microsoft.com/office/drawing/2014/main" id="{BDDF1D2E-A670-784B-96FF-11668199B12D}"/>
              </a:ext>
            </a:extLst>
          </p:cNvPr>
          <p:cNvSpPr/>
          <p:nvPr/>
        </p:nvSpPr>
        <p:spPr>
          <a:xfrm>
            <a:off x="2011679" y="379567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B-Co</a:t>
            </a:r>
          </a:p>
        </p:txBody>
      </p:sp>
      <p:sp>
        <p:nvSpPr>
          <p:cNvPr id="19" name="Pfeil: nach links 18">
            <a:extLst>
              <a:ext uri="{FF2B5EF4-FFF2-40B4-BE49-F238E27FC236}">
                <a16:creationId xmlns:a16="http://schemas.microsoft.com/office/drawing/2014/main" id="{1D62F753-E36E-DFC6-A4BC-DCB3AFE5AF4A}"/>
              </a:ext>
            </a:extLst>
          </p:cNvPr>
          <p:cNvSpPr/>
          <p:nvPr/>
        </p:nvSpPr>
        <p:spPr>
          <a:xfrm>
            <a:off x="4120180" y="3997858"/>
            <a:ext cx="1753494" cy="753035"/>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Royalty</a:t>
            </a:r>
          </a:p>
        </p:txBody>
      </p:sp>
      <p:sp>
        <p:nvSpPr>
          <p:cNvPr id="20" name="Pfeil: nach links und rechts 19">
            <a:extLst>
              <a:ext uri="{FF2B5EF4-FFF2-40B4-BE49-F238E27FC236}">
                <a16:creationId xmlns:a16="http://schemas.microsoft.com/office/drawing/2014/main" id="{E345BC17-4BC2-BD12-71A6-787F889FC69C}"/>
              </a:ext>
            </a:extLst>
          </p:cNvPr>
          <p:cNvSpPr/>
          <p:nvPr/>
        </p:nvSpPr>
        <p:spPr>
          <a:xfrm>
            <a:off x="3546439" y="1127852"/>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 5%</a:t>
            </a:r>
          </a:p>
        </p:txBody>
      </p:sp>
      <p:sp>
        <p:nvSpPr>
          <p:cNvPr id="5" name="Pfeil: nach links und rechts 4">
            <a:extLst>
              <a:ext uri="{FF2B5EF4-FFF2-40B4-BE49-F238E27FC236}">
                <a16:creationId xmlns:a16="http://schemas.microsoft.com/office/drawing/2014/main" id="{A6172506-0EAB-6797-AE7E-31F999CAFCD0}"/>
              </a:ext>
            </a:extLst>
          </p:cNvPr>
          <p:cNvSpPr/>
          <p:nvPr/>
        </p:nvSpPr>
        <p:spPr>
          <a:xfrm>
            <a:off x="3598436" y="3161018"/>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 0%</a:t>
            </a:r>
          </a:p>
        </p:txBody>
      </p:sp>
      <p:sp>
        <p:nvSpPr>
          <p:cNvPr id="6" name="Pfeil: nach oben 5">
            <a:extLst>
              <a:ext uri="{FF2B5EF4-FFF2-40B4-BE49-F238E27FC236}">
                <a16:creationId xmlns:a16="http://schemas.microsoft.com/office/drawing/2014/main" id="{582D7FD1-0E71-52B6-CECB-9B5C8DC05916}"/>
              </a:ext>
            </a:extLst>
          </p:cNvPr>
          <p:cNvSpPr/>
          <p:nvPr/>
        </p:nvSpPr>
        <p:spPr>
          <a:xfrm>
            <a:off x="2558534" y="3066849"/>
            <a:ext cx="539665" cy="651147"/>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a:t>
            </a:r>
          </a:p>
        </p:txBody>
      </p:sp>
    </p:spTree>
    <p:extLst>
      <p:ext uri="{BB962C8B-B14F-4D97-AF65-F5344CB8AC3E}">
        <p14:creationId xmlns:p14="http://schemas.microsoft.com/office/powerpoint/2010/main" val="77985689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1DD3F-37DA-404E-B44A-3114E7CF3C05}"/>
              </a:ext>
            </a:extLst>
          </p:cNvPr>
          <p:cNvSpPr>
            <a:spLocks noGrp="1"/>
          </p:cNvSpPr>
          <p:nvPr>
            <p:ph type="title"/>
          </p:nvPr>
        </p:nvSpPr>
        <p:spPr/>
        <p:txBody>
          <a:bodyPr/>
          <a:lstStyle/>
          <a:p>
            <a:r>
              <a:rPr lang="en-US" dirty="0"/>
              <a:t>No Sham transaction</a:t>
            </a:r>
            <a:endParaRPr lang="en-AT" dirty="0"/>
          </a:p>
        </p:txBody>
      </p:sp>
      <p:sp>
        <p:nvSpPr>
          <p:cNvPr id="4" name="Slide Number Placeholder 3">
            <a:extLst>
              <a:ext uri="{FF2B5EF4-FFF2-40B4-BE49-F238E27FC236}">
                <a16:creationId xmlns:a16="http://schemas.microsoft.com/office/drawing/2014/main" id="{A49595F4-ECAE-43C1-BF07-78A4A52B6092}"/>
              </a:ext>
            </a:extLst>
          </p:cNvPr>
          <p:cNvSpPr>
            <a:spLocks noGrp="1"/>
          </p:cNvSpPr>
          <p:nvPr>
            <p:ph type="sldNum" sz="quarter" idx="12"/>
          </p:nvPr>
        </p:nvSpPr>
        <p:spPr/>
        <p:txBody>
          <a:bodyPr/>
          <a:lstStyle/>
          <a:p>
            <a:fld id="{BE3DC40E-DBBE-4E2D-9EEC-FBF0DA0E9179}" type="slidenum">
              <a:rPr lang="en-GB" smtClean="0"/>
              <a:pPr/>
              <a:t>7</a:t>
            </a:fld>
            <a:endParaRPr lang="en-GB" dirty="0"/>
          </a:p>
        </p:txBody>
      </p:sp>
      <p:sp>
        <p:nvSpPr>
          <p:cNvPr id="12" name="Textfeld 11">
            <a:extLst>
              <a:ext uri="{FF2B5EF4-FFF2-40B4-BE49-F238E27FC236}">
                <a16:creationId xmlns:a16="http://schemas.microsoft.com/office/drawing/2014/main" id="{700DC3CF-3E92-4AD5-BC9B-886544A08D22}"/>
              </a:ext>
            </a:extLst>
          </p:cNvPr>
          <p:cNvSpPr txBox="1"/>
          <p:nvPr/>
        </p:nvSpPr>
        <p:spPr>
          <a:xfrm>
            <a:off x="206188" y="1308847"/>
            <a:ext cx="1999126" cy="369332"/>
          </a:xfrm>
          <a:prstGeom prst="rect">
            <a:avLst/>
          </a:prstGeom>
          <a:noFill/>
        </p:spPr>
        <p:txBody>
          <a:bodyPr wrap="square" rtlCol="0">
            <a:spAutoFit/>
          </a:bodyPr>
          <a:lstStyle/>
          <a:p>
            <a:r>
              <a:rPr lang="en-US" dirty="0"/>
              <a:t>Country T</a:t>
            </a:r>
          </a:p>
        </p:txBody>
      </p:sp>
      <p:sp>
        <p:nvSpPr>
          <p:cNvPr id="21" name="Textfeld 20">
            <a:extLst>
              <a:ext uri="{FF2B5EF4-FFF2-40B4-BE49-F238E27FC236}">
                <a16:creationId xmlns:a16="http://schemas.microsoft.com/office/drawing/2014/main" id="{2CB14864-657B-0FBE-5CE9-337D633EF58C}"/>
              </a:ext>
            </a:extLst>
          </p:cNvPr>
          <p:cNvSpPr txBox="1"/>
          <p:nvPr/>
        </p:nvSpPr>
        <p:spPr>
          <a:xfrm>
            <a:off x="206188" y="3342012"/>
            <a:ext cx="1999126" cy="369332"/>
          </a:xfrm>
          <a:prstGeom prst="rect">
            <a:avLst/>
          </a:prstGeom>
          <a:noFill/>
        </p:spPr>
        <p:txBody>
          <a:bodyPr wrap="square" rtlCol="0">
            <a:spAutoFit/>
          </a:bodyPr>
          <a:lstStyle/>
          <a:p>
            <a:r>
              <a:rPr lang="en-US" dirty="0"/>
              <a:t>Country R </a:t>
            </a:r>
          </a:p>
        </p:txBody>
      </p:sp>
      <p:sp>
        <p:nvSpPr>
          <p:cNvPr id="2" name="Textfeld 1">
            <a:extLst>
              <a:ext uri="{FF2B5EF4-FFF2-40B4-BE49-F238E27FC236}">
                <a16:creationId xmlns:a16="http://schemas.microsoft.com/office/drawing/2014/main" id="{530CF253-A78F-5419-EF01-04EAD208574F}"/>
              </a:ext>
            </a:extLst>
          </p:cNvPr>
          <p:cNvSpPr txBox="1"/>
          <p:nvPr/>
        </p:nvSpPr>
        <p:spPr>
          <a:xfrm>
            <a:off x="5597562" y="1313835"/>
            <a:ext cx="1999126" cy="369332"/>
          </a:xfrm>
          <a:prstGeom prst="rect">
            <a:avLst/>
          </a:prstGeom>
          <a:noFill/>
        </p:spPr>
        <p:txBody>
          <a:bodyPr wrap="square" rtlCol="0">
            <a:spAutoFit/>
          </a:bodyPr>
          <a:lstStyle/>
          <a:p>
            <a:r>
              <a:rPr lang="en-US" dirty="0"/>
              <a:t>Country S</a:t>
            </a:r>
          </a:p>
        </p:txBody>
      </p:sp>
      <p:cxnSp>
        <p:nvCxnSpPr>
          <p:cNvPr id="7" name="Gerader Verbinder 6">
            <a:extLst>
              <a:ext uri="{FF2B5EF4-FFF2-40B4-BE49-F238E27FC236}">
                <a16:creationId xmlns:a16="http://schemas.microsoft.com/office/drawing/2014/main" id="{A662D00E-3F02-3D6A-420E-084858D1F2D4}"/>
              </a:ext>
            </a:extLst>
          </p:cNvPr>
          <p:cNvCxnSpPr/>
          <p:nvPr/>
        </p:nvCxnSpPr>
        <p:spPr>
          <a:xfrm>
            <a:off x="4722607" y="1151068"/>
            <a:ext cx="0" cy="3958814"/>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Gerader Verbinder 15">
            <a:extLst>
              <a:ext uri="{FF2B5EF4-FFF2-40B4-BE49-F238E27FC236}">
                <a16:creationId xmlns:a16="http://schemas.microsoft.com/office/drawing/2014/main" id="{F63774CF-EC92-E04F-3100-E0E9DD840D7B}"/>
              </a:ext>
            </a:extLst>
          </p:cNvPr>
          <p:cNvCxnSpPr/>
          <p:nvPr/>
        </p:nvCxnSpPr>
        <p:spPr>
          <a:xfrm>
            <a:off x="206188" y="3076687"/>
            <a:ext cx="4365812" cy="0"/>
          </a:xfrm>
          <a:prstGeom prst="line">
            <a:avLst/>
          </a:prstGeom>
        </p:spPr>
        <p:style>
          <a:lnRef idx="1">
            <a:schemeClr val="accent2"/>
          </a:lnRef>
          <a:fillRef idx="0">
            <a:schemeClr val="accent2"/>
          </a:fillRef>
          <a:effectRef idx="0">
            <a:schemeClr val="accent2"/>
          </a:effectRef>
          <a:fontRef idx="minor">
            <a:schemeClr val="tx1"/>
          </a:fontRef>
        </p:style>
      </p:cxnSp>
      <p:sp>
        <p:nvSpPr>
          <p:cNvPr id="17" name="Rechteck 16">
            <a:extLst>
              <a:ext uri="{FF2B5EF4-FFF2-40B4-BE49-F238E27FC236}">
                <a16:creationId xmlns:a16="http://schemas.microsoft.com/office/drawing/2014/main" id="{286A3B63-5B75-1899-01CB-55265DAB730C}"/>
              </a:ext>
            </a:extLst>
          </p:cNvPr>
          <p:cNvSpPr/>
          <p:nvPr/>
        </p:nvSpPr>
        <p:spPr>
          <a:xfrm>
            <a:off x="2011679" y="184934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A-Co</a:t>
            </a:r>
          </a:p>
        </p:txBody>
      </p:sp>
      <p:sp>
        <p:nvSpPr>
          <p:cNvPr id="18" name="Rechteck 17">
            <a:extLst>
              <a:ext uri="{FF2B5EF4-FFF2-40B4-BE49-F238E27FC236}">
                <a16:creationId xmlns:a16="http://schemas.microsoft.com/office/drawing/2014/main" id="{BDDF1D2E-A670-784B-96FF-11668199B12D}"/>
              </a:ext>
            </a:extLst>
          </p:cNvPr>
          <p:cNvSpPr/>
          <p:nvPr/>
        </p:nvSpPr>
        <p:spPr>
          <a:xfrm>
            <a:off x="2011679" y="379567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R-Co</a:t>
            </a:r>
          </a:p>
          <a:p>
            <a:pPr algn="ctr"/>
            <a:r>
              <a:rPr lang="en-US" dirty="0"/>
              <a:t>Financial Institution</a:t>
            </a:r>
          </a:p>
        </p:txBody>
      </p:sp>
      <p:sp>
        <p:nvSpPr>
          <p:cNvPr id="19" name="Pfeil: nach links 18">
            <a:extLst>
              <a:ext uri="{FF2B5EF4-FFF2-40B4-BE49-F238E27FC236}">
                <a16:creationId xmlns:a16="http://schemas.microsoft.com/office/drawing/2014/main" id="{1D62F753-E36E-DFC6-A4BC-DCB3AFE5AF4A}"/>
              </a:ext>
            </a:extLst>
          </p:cNvPr>
          <p:cNvSpPr/>
          <p:nvPr/>
        </p:nvSpPr>
        <p:spPr>
          <a:xfrm>
            <a:off x="4256455" y="2058861"/>
            <a:ext cx="1753494" cy="753035"/>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Dividend</a:t>
            </a:r>
          </a:p>
        </p:txBody>
      </p:sp>
      <p:sp>
        <p:nvSpPr>
          <p:cNvPr id="20" name="Pfeil: nach links und rechts 19">
            <a:extLst>
              <a:ext uri="{FF2B5EF4-FFF2-40B4-BE49-F238E27FC236}">
                <a16:creationId xmlns:a16="http://schemas.microsoft.com/office/drawing/2014/main" id="{E345BC17-4BC2-BD12-71A6-787F889FC69C}"/>
              </a:ext>
            </a:extLst>
          </p:cNvPr>
          <p:cNvSpPr/>
          <p:nvPr/>
        </p:nvSpPr>
        <p:spPr>
          <a:xfrm>
            <a:off x="3546439" y="1127852"/>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No DTC</a:t>
            </a:r>
          </a:p>
        </p:txBody>
      </p:sp>
      <p:sp>
        <p:nvSpPr>
          <p:cNvPr id="5" name="Pfeil: nach links und rechts 4">
            <a:extLst>
              <a:ext uri="{FF2B5EF4-FFF2-40B4-BE49-F238E27FC236}">
                <a16:creationId xmlns:a16="http://schemas.microsoft.com/office/drawing/2014/main" id="{A6172506-0EAB-6797-AE7E-31F999CAFCD0}"/>
              </a:ext>
            </a:extLst>
          </p:cNvPr>
          <p:cNvSpPr/>
          <p:nvPr/>
        </p:nvSpPr>
        <p:spPr>
          <a:xfrm>
            <a:off x="3598436" y="3161018"/>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 0%</a:t>
            </a:r>
          </a:p>
        </p:txBody>
      </p:sp>
      <p:sp>
        <p:nvSpPr>
          <p:cNvPr id="8" name="Textfeld 7">
            <a:extLst>
              <a:ext uri="{FF2B5EF4-FFF2-40B4-BE49-F238E27FC236}">
                <a16:creationId xmlns:a16="http://schemas.microsoft.com/office/drawing/2014/main" id="{50F44763-CB53-E592-426A-73D357DC49F4}"/>
              </a:ext>
            </a:extLst>
          </p:cNvPr>
          <p:cNvSpPr txBox="1"/>
          <p:nvPr/>
        </p:nvSpPr>
        <p:spPr>
          <a:xfrm>
            <a:off x="6678706" y="2231265"/>
            <a:ext cx="1333948" cy="369332"/>
          </a:xfrm>
          <a:prstGeom prst="rect">
            <a:avLst/>
          </a:prstGeom>
          <a:noFill/>
        </p:spPr>
        <p:txBody>
          <a:bodyPr wrap="square" rtlCol="0">
            <a:spAutoFit/>
          </a:bodyPr>
          <a:lstStyle/>
          <a:p>
            <a:r>
              <a:rPr lang="en-US" dirty="0"/>
              <a:t>30% WT</a:t>
            </a:r>
          </a:p>
        </p:txBody>
      </p:sp>
    </p:spTree>
    <p:extLst>
      <p:ext uri="{BB962C8B-B14F-4D97-AF65-F5344CB8AC3E}">
        <p14:creationId xmlns:p14="http://schemas.microsoft.com/office/powerpoint/2010/main" val="180960484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1DD3F-37DA-404E-B44A-3114E7CF3C05}"/>
              </a:ext>
            </a:extLst>
          </p:cNvPr>
          <p:cNvSpPr>
            <a:spLocks noGrp="1"/>
          </p:cNvSpPr>
          <p:nvPr>
            <p:ph type="title"/>
          </p:nvPr>
        </p:nvSpPr>
        <p:spPr/>
        <p:txBody>
          <a:bodyPr/>
          <a:lstStyle/>
          <a:p>
            <a:r>
              <a:rPr lang="en-US" dirty="0"/>
              <a:t>No Sham transaction</a:t>
            </a:r>
            <a:endParaRPr lang="en-AT" dirty="0"/>
          </a:p>
        </p:txBody>
      </p:sp>
      <p:sp>
        <p:nvSpPr>
          <p:cNvPr id="4" name="Slide Number Placeholder 3">
            <a:extLst>
              <a:ext uri="{FF2B5EF4-FFF2-40B4-BE49-F238E27FC236}">
                <a16:creationId xmlns:a16="http://schemas.microsoft.com/office/drawing/2014/main" id="{A49595F4-ECAE-43C1-BF07-78A4A52B6092}"/>
              </a:ext>
            </a:extLst>
          </p:cNvPr>
          <p:cNvSpPr>
            <a:spLocks noGrp="1"/>
          </p:cNvSpPr>
          <p:nvPr>
            <p:ph type="sldNum" sz="quarter" idx="12"/>
          </p:nvPr>
        </p:nvSpPr>
        <p:spPr/>
        <p:txBody>
          <a:bodyPr/>
          <a:lstStyle/>
          <a:p>
            <a:fld id="{BE3DC40E-DBBE-4E2D-9EEC-FBF0DA0E9179}" type="slidenum">
              <a:rPr lang="en-GB" smtClean="0"/>
              <a:pPr/>
              <a:t>8</a:t>
            </a:fld>
            <a:endParaRPr lang="en-GB" dirty="0"/>
          </a:p>
        </p:txBody>
      </p:sp>
      <p:sp>
        <p:nvSpPr>
          <p:cNvPr id="12" name="Textfeld 11">
            <a:extLst>
              <a:ext uri="{FF2B5EF4-FFF2-40B4-BE49-F238E27FC236}">
                <a16:creationId xmlns:a16="http://schemas.microsoft.com/office/drawing/2014/main" id="{700DC3CF-3E92-4AD5-BC9B-886544A08D22}"/>
              </a:ext>
            </a:extLst>
          </p:cNvPr>
          <p:cNvSpPr txBox="1"/>
          <p:nvPr/>
        </p:nvSpPr>
        <p:spPr>
          <a:xfrm>
            <a:off x="206188" y="1308847"/>
            <a:ext cx="1999126" cy="369332"/>
          </a:xfrm>
          <a:prstGeom prst="rect">
            <a:avLst/>
          </a:prstGeom>
          <a:noFill/>
        </p:spPr>
        <p:txBody>
          <a:bodyPr wrap="square" rtlCol="0">
            <a:spAutoFit/>
          </a:bodyPr>
          <a:lstStyle/>
          <a:p>
            <a:r>
              <a:rPr lang="en-US" dirty="0"/>
              <a:t>Country T</a:t>
            </a:r>
          </a:p>
        </p:txBody>
      </p:sp>
      <p:sp>
        <p:nvSpPr>
          <p:cNvPr id="21" name="Textfeld 20">
            <a:extLst>
              <a:ext uri="{FF2B5EF4-FFF2-40B4-BE49-F238E27FC236}">
                <a16:creationId xmlns:a16="http://schemas.microsoft.com/office/drawing/2014/main" id="{2CB14864-657B-0FBE-5CE9-337D633EF58C}"/>
              </a:ext>
            </a:extLst>
          </p:cNvPr>
          <p:cNvSpPr txBox="1"/>
          <p:nvPr/>
        </p:nvSpPr>
        <p:spPr>
          <a:xfrm>
            <a:off x="206188" y="3342012"/>
            <a:ext cx="1999126" cy="369332"/>
          </a:xfrm>
          <a:prstGeom prst="rect">
            <a:avLst/>
          </a:prstGeom>
          <a:noFill/>
        </p:spPr>
        <p:txBody>
          <a:bodyPr wrap="square" rtlCol="0">
            <a:spAutoFit/>
          </a:bodyPr>
          <a:lstStyle/>
          <a:p>
            <a:r>
              <a:rPr lang="en-US" dirty="0"/>
              <a:t>Country R </a:t>
            </a:r>
          </a:p>
        </p:txBody>
      </p:sp>
      <p:sp>
        <p:nvSpPr>
          <p:cNvPr id="2" name="Textfeld 1">
            <a:extLst>
              <a:ext uri="{FF2B5EF4-FFF2-40B4-BE49-F238E27FC236}">
                <a16:creationId xmlns:a16="http://schemas.microsoft.com/office/drawing/2014/main" id="{530CF253-A78F-5419-EF01-04EAD208574F}"/>
              </a:ext>
            </a:extLst>
          </p:cNvPr>
          <p:cNvSpPr txBox="1"/>
          <p:nvPr/>
        </p:nvSpPr>
        <p:spPr>
          <a:xfrm>
            <a:off x="5597562" y="1313835"/>
            <a:ext cx="1999126" cy="369332"/>
          </a:xfrm>
          <a:prstGeom prst="rect">
            <a:avLst/>
          </a:prstGeom>
          <a:noFill/>
        </p:spPr>
        <p:txBody>
          <a:bodyPr wrap="square" rtlCol="0">
            <a:spAutoFit/>
          </a:bodyPr>
          <a:lstStyle/>
          <a:p>
            <a:r>
              <a:rPr lang="en-US" dirty="0"/>
              <a:t>Country S</a:t>
            </a:r>
          </a:p>
        </p:txBody>
      </p:sp>
      <p:cxnSp>
        <p:nvCxnSpPr>
          <p:cNvPr id="7" name="Gerader Verbinder 6">
            <a:extLst>
              <a:ext uri="{FF2B5EF4-FFF2-40B4-BE49-F238E27FC236}">
                <a16:creationId xmlns:a16="http://schemas.microsoft.com/office/drawing/2014/main" id="{A662D00E-3F02-3D6A-420E-084858D1F2D4}"/>
              </a:ext>
            </a:extLst>
          </p:cNvPr>
          <p:cNvCxnSpPr/>
          <p:nvPr/>
        </p:nvCxnSpPr>
        <p:spPr>
          <a:xfrm>
            <a:off x="4722607" y="1151068"/>
            <a:ext cx="0" cy="3958814"/>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Gerader Verbinder 15">
            <a:extLst>
              <a:ext uri="{FF2B5EF4-FFF2-40B4-BE49-F238E27FC236}">
                <a16:creationId xmlns:a16="http://schemas.microsoft.com/office/drawing/2014/main" id="{F63774CF-EC92-E04F-3100-E0E9DD840D7B}"/>
              </a:ext>
            </a:extLst>
          </p:cNvPr>
          <p:cNvCxnSpPr/>
          <p:nvPr/>
        </p:nvCxnSpPr>
        <p:spPr>
          <a:xfrm>
            <a:off x="206188" y="3076687"/>
            <a:ext cx="4365812" cy="0"/>
          </a:xfrm>
          <a:prstGeom prst="line">
            <a:avLst/>
          </a:prstGeom>
        </p:spPr>
        <p:style>
          <a:lnRef idx="1">
            <a:schemeClr val="accent2"/>
          </a:lnRef>
          <a:fillRef idx="0">
            <a:schemeClr val="accent2"/>
          </a:fillRef>
          <a:effectRef idx="0">
            <a:schemeClr val="accent2"/>
          </a:effectRef>
          <a:fontRef idx="minor">
            <a:schemeClr val="tx1"/>
          </a:fontRef>
        </p:style>
      </p:cxnSp>
      <p:sp>
        <p:nvSpPr>
          <p:cNvPr id="17" name="Rechteck 16">
            <a:extLst>
              <a:ext uri="{FF2B5EF4-FFF2-40B4-BE49-F238E27FC236}">
                <a16:creationId xmlns:a16="http://schemas.microsoft.com/office/drawing/2014/main" id="{286A3B63-5B75-1899-01CB-55265DAB730C}"/>
              </a:ext>
            </a:extLst>
          </p:cNvPr>
          <p:cNvSpPr/>
          <p:nvPr/>
        </p:nvSpPr>
        <p:spPr>
          <a:xfrm>
            <a:off x="2011679" y="184934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A-Co</a:t>
            </a:r>
          </a:p>
        </p:txBody>
      </p:sp>
      <p:sp>
        <p:nvSpPr>
          <p:cNvPr id="18" name="Rechteck 17">
            <a:extLst>
              <a:ext uri="{FF2B5EF4-FFF2-40B4-BE49-F238E27FC236}">
                <a16:creationId xmlns:a16="http://schemas.microsoft.com/office/drawing/2014/main" id="{BDDF1D2E-A670-784B-96FF-11668199B12D}"/>
              </a:ext>
            </a:extLst>
          </p:cNvPr>
          <p:cNvSpPr/>
          <p:nvPr/>
        </p:nvSpPr>
        <p:spPr>
          <a:xfrm>
            <a:off x="2011679" y="3795674"/>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R-Co</a:t>
            </a:r>
          </a:p>
          <a:p>
            <a:pPr algn="ctr"/>
            <a:r>
              <a:rPr lang="en-US" dirty="0"/>
              <a:t>Financial Institution</a:t>
            </a:r>
          </a:p>
        </p:txBody>
      </p:sp>
      <p:sp>
        <p:nvSpPr>
          <p:cNvPr id="19" name="Pfeil: nach links 18">
            <a:extLst>
              <a:ext uri="{FF2B5EF4-FFF2-40B4-BE49-F238E27FC236}">
                <a16:creationId xmlns:a16="http://schemas.microsoft.com/office/drawing/2014/main" id="{1D62F753-E36E-DFC6-A4BC-DCB3AFE5AF4A}"/>
              </a:ext>
            </a:extLst>
          </p:cNvPr>
          <p:cNvSpPr/>
          <p:nvPr/>
        </p:nvSpPr>
        <p:spPr>
          <a:xfrm>
            <a:off x="4181151" y="3998421"/>
            <a:ext cx="1753494" cy="753035"/>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Dividend</a:t>
            </a:r>
          </a:p>
        </p:txBody>
      </p:sp>
      <p:sp>
        <p:nvSpPr>
          <p:cNvPr id="20" name="Pfeil: nach links und rechts 19">
            <a:extLst>
              <a:ext uri="{FF2B5EF4-FFF2-40B4-BE49-F238E27FC236}">
                <a16:creationId xmlns:a16="http://schemas.microsoft.com/office/drawing/2014/main" id="{E345BC17-4BC2-BD12-71A6-787F889FC69C}"/>
              </a:ext>
            </a:extLst>
          </p:cNvPr>
          <p:cNvSpPr/>
          <p:nvPr/>
        </p:nvSpPr>
        <p:spPr>
          <a:xfrm>
            <a:off x="3546439" y="1127852"/>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No DTC</a:t>
            </a:r>
          </a:p>
        </p:txBody>
      </p:sp>
      <p:sp>
        <p:nvSpPr>
          <p:cNvPr id="5" name="Pfeil: nach links und rechts 4">
            <a:extLst>
              <a:ext uri="{FF2B5EF4-FFF2-40B4-BE49-F238E27FC236}">
                <a16:creationId xmlns:a16="http://schemas.microsoft.com/office/drawing/2014/main" id="{A6172506-0EAB-6797-AE7E-31F999CAFCD0}"/>
              </a:ext>
            </a:extLst>
          </p:cNvPr>
          <p:cNvSpPr/>
          <p:nvPr/>
        </p:nvSpPr>
        <p:spPr>
          <a:xfrm>
            <a:off x="3598436" y="3161018"/>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 0%</a:t>
            </a:r>
          </a:p>
        </p:txBody>
      </p:sp>
      <p:sp>
        <p:nvSpPr>
          <p:cNvPr id="8" name="Textfeld 7">
            <a:extLst>
              <a:ext uri="{FF2B5EF4-FFF2-40B4-BE49-F238E27FC236}">
                <a16:creationId xmlns:a16="http://schemas.microsoft.com/office/drawing/2014/main" id="{50F44763-CB53-E592-426A-73D357DC49F4}"/>
              </a:ext>
            </a:extLst>
          </p:cNvPr>
          <p:cNvSpPr txBox="1"/>
          <p:nvPr/>
        </p:nvSpPr>
        <p:spPr>
          <a:xfrm>
            <a:off x="6454587" y="4190272"/>
            <a:ext cx="1333948" cy="369332"/>
          </a:xfrm>
          <a:prstGeom prst="rect">
            <a:avLst/>
          </a:prstGeom>
          <a:noFill/>
        </p:spPr>
        <p:txBody>
          <a:bodyPr wrap="square" rtlCol="0">
            <a:spAutoFit/>
          </a:bodyPr>
          <a:lstStyle/>
          <a:p>
            <a:r>
              <a:rPr lang="en-US" dirty="0"/>
              <a:t>0% WT</a:t>
            </a:r>
          </a:p>
        </p:txBody>
      </p:sp>
    </p:spTree>
    <p:extLst>
      <p:ext uri="{BB962C8B-B14F-4D97-AF65-F5344CB8AC3E}">
        <p14:creationId xmlns:p14="http://schemas.microsoft.com/office/powerpoint/2010/main" val="288654858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E1DD3F-37DA-404E-B44A-3114E7CF3C05}"/>
              </a:ext>
            </a:extLst>
          </p:cNvPr>
          <p:cNvSpPr>
            <a:spLocks noGrp="1"/>
          </p:cNvSpPr>
          <p:nvPr>
            <p:ph type="title"/>
          </p:nvPr>
        </p:nvSpPr>
        <p:spPr/>
        <p:txBody>
          <a:bodyPr/>
          <a:lstStyle/>
          <a:p>
            <a:r>
              <a:rPr lang="en-US" dirty="0"/>
              <a:t>Business Purpose</a:t>
            </a:r>
            <a:endParaRPr lang="en-AT" dirty="0"/>
          </a:p>
        </p:txBody>
      </p:sp>
      <p:sp>
        <p:nvSpPr>
          <p:cNvPr id="4" name="Slide Number Placeholder 3">
            <a:extLst>
              <a:ext uri="{FF2B5EF4-FFF2-40B4-BE49-F238E27FC236}">
                <a16:creationId xmlns:a16="http://schemas.microsoft.com/office/drawing/2014/main" id="{A49595F4-ECAE-43C1-BF07-78A4A52B6092}"/>
              </a:ext>
            </a:extLst>
          </p:cNvPr>
          <p:cNvSpPr>
            <a:spLocks noGrp="1"/>
          </p:cNvSpPr>
          <p:nvPr>
            <p:ph type="sldNum" sz="quarter" idx="12"/>
          </p:nvPr>
        </p:nvSpPr>
        <p:spPr/>
        <p:txBody>
          <a:bodyPr/>
          <a:lstStyle/>
          <a:p>
            <a:fld id="{BE3DC40E-DBBE-4E2D-9EEC-FBF0DA0E9179}" type="slidenum">
              <a:rPr lang="en-GB" smtClean="0"/>
              <a:pPr/>
              <a:t>9</a:t>
            </a:fld>
            <a:endParaRPr lang="en-GB" dirty="0"/>
          </a:p>
        </p:txBody>
      </p:sp>
      <p:sp>
        <p:nvSpPr>
          <p:cNvPr id="12" name="Textfeld 11">
            <a:extLst>
              <a:ext uri="{FF2B5EF4-FFF2-40B4-BE49-F238E27FC236}">
                <a16:creationId xmlns:a16="http://schemas.microsoft.com/office/drawing/2014/main" id="{700DC3CF-3E92-4AD5-BC9B-886544A08D22}"/>
              </a:ext>
            </a:extLst>
          </p:cNvPr>
          <p:cNvSpPr txBox="1"/>
          <p:nvPr/>
        </p:nvSpPr>
        <p:spPr>
          <a:xfrm>
            <a:off x="206188" y="1308847"/>
            <a:ext cx="1999126" cy="369332"/>
          </a:xfrm>
          <a:prstGeom prst="rect">
            <a:avLst/>
          </a:prstGeom>
          <a:noFill/>
        </p:spPr>
        <p:txBody>
          <a:bodyPr wrap="square" rtlCol="0">
            <a:spAutoFit/>
          </a:bodyPr>
          <a:lstStyle/>
          <a:p>
            <a:r>
              <a:rPr lang="en-US" dirty="0"/>
              <a:t>Country S1</a:t>
            </a:r>
          </a:p>
        </p:txBody>
      </p:sp>
      <p:sp>
        <p:nvSpPr>
          <p:cNvPr id="21" name="Textfeld 20">
            <a:extLst>
              <a:ext uri="{FF2B5EF4-FFF2-40B4-BE49-F238E27FC236}">
                <a16:creationId xmlns:a16="http://schemas.microsoft.com/office/drawing/2014/main" id="{2CB14864-657B-0FBE-5CE9-337D633EF58C}"/>
              </a:ext>
            </a:extLst>
          </p:cNvPr>
          <p:cNvSpPr txBox="1"/>
          <p:nvPr/>
        </p:nvSpPr>
        <p:spPr>
          <a:xfrm>
            <a:off x="206188" y="2662468"/>
            <a:ext cx="1999126" cy="369332"/>
          </a:xfrm>
          <a:prstGeom prst="rect">
            <a:avLst/>
          </a:prstGeom>
          <a:noFill/>
        </p:spPr>
        <p:txBody>
          <a:bodyPr wrap="square" rtlCol="0">
            <a:spAutoFit/>
          </a:bodyPr>
          <a:lstStyle/>
          <a:p>
            <a:r>
              <a:rPr lang="en-US" dirty="0"/>
              <a:t>Country S2 </a:t>
            </a:r>
          </a:p>
        </p:txBody>
      </p:sp>
      <p:sp>
        <p:nvSpPr>
          <p:cNvPr id="2" name="Textfeld 1">
            <a:extLst>
              <a:ext uri="{FF2B5EF4-FFF2-40B4-BE49-F238E27FC236}">
                <a16:creationId xmlns:a16="http://schemas.microsoft.com/office/drawing/2014/main" id="{530CF253-A78F-5419-EF01-04EAD208574F}"/>
              </a:ext>
            </a:extLst>
          </p:cNvPr>
          <p:cNvSpPr txBox="1"/>
          <p:nvPr/>
        </p:nvSpPr>
        <p:spPr>
          <a:xfrm>
            <a:off x="7345680" y="1256878"/>
            <a:ext cx="1999126" cy="369332"/>
          </a:xfrm>
          <a:prstGeom prst="rect">
            <a:avLst/>
          </a:prstGeom>
          <a:noFill/>
        </p:spPr>
        <p:txBody>
          <a:bodyPr wrap="square" rtlCol="0">
            <a:spAutoFit/>
          </a:bodyPr>
          <a:lstStyle/>
          <a:p>
            <a:r>
              <a:rPr lang="en-US" dirty="0"/>
              <a:t>Country P</a:t>
            </a:r>
          </a:p>
        </p:txBody>
      </p:sp>
      <p:cxnSp>
        <p:nvCxnSpPr>
          <p:cNvPr id="7" name="Gerader Verbinder 6">
            <a:extLst>
              <a:ext uri="{FF2B5EF4-FFF2-40B4-BE49-F238E27FC236}">
                <a16:creationId xmlns:a16="http://schemas.microsoft.com/office/drawing/2014/main" id="{A662D00E-3F02-3D6A-420E-084858D1F2D4}"/>
              </a:ext>
            </a:extLst>
          </p:cNvPr>
          <p:cNvCxnSpPr/>
          <p:nvPr/>
        </p:nvCxnSpPr>
        <p:spPr>
          <a:xfrm>
            <a:off x="4722607" y="1151068"/>
            <a:ext cx="0" cy="3958814"/>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Gerader Verbinder 15">
            <a:extLst>
              <a:ext uri="{FF2B5EF4-FFF2-40B4-BE49-F238E27FC236}">
                <a16:creationId xmlns:a16="http://schemas.microsoft.com/office/drawing/2014/main" id="{F63774CF-EC92-E04F-3100-E0E9DD840D7B}"/>
              </a:ext>
            </a:extLst>
          </p:cNvPr>
          <p:cNvCxnSpPr/>
          <p:nvPr/>
        </p:nvCxnSpPr>
        <p:spPr>
          <a:xfrm>
            <a:off x="356795" y="2563887"/>
            <a:ext cx="4365812" cy="0"/>
          </a:xfrm>
          <a:prstGeom prst="line">
            <a:avLst/>
          </a:prstGeom>
        </p:spPr>
        <p:style>
          <a:lnRef idx="1">
            <a:schemeClr val="accent2"/>
          </a:lnRef>
          <a:fillRef idx="0">
            <a:schemeClr val="accent2"/>
          </a:fillRef>
          <a:effectRef idx="0">
            <a:schemeClr val="accent2"/>
          </a:effectRef>
          <a:fontRef idx="minor">
            <a:schemeClr val="tx1"/>
          </a:fontRef>
        </p:style>
      </p:cxnSp>
      <p:sp>
        <p:nvSpPr>
          <p:cNvPr id="17" name="Rechteck 16">
            <a:extLst>
              <a:ext uri="{FF2B5EF4-FFF2-40B4-BE49-F238E27FC236}">
                <a16:creationId xmlns:a16="http://schemas.microsoft.com/office/drawing/2014/main" id="{286A3B63-5B75-1899-01CB-55265DAB730C}"/>
              </a:ext>
            </a:extLst>
          </p:cNvPr>
          <p:cNvSpPr/>
          <p:nvPr/>
        </p:nvSpPr>
        <p:spPr>
          <a:xfrm>
            <a:off x="5898776" y="2701856"/>
            <a:ext cx="1999121"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P-Co</a:t>
            </a:r>
          </a:p>
        </p:txBody>
      </p:sp>
      <p:sp>
        <p:nvSpPr>
          <p:cNvPr id="18" name="Rechteck 17">
            <a:extLst>
              <a:ext uri="{FF2B5EF4-FFF2-40B4-BE49-F238E27FC236}">
                <a16:creationId xmlns:a16="http://schemas.microsoft.com/office/drawing/2014/main" id="{BDDF1D2E-A670-784B-96FF-11668199B12D}"/>
              </a:ext>
            </a:extLst>
          </p:cNvPr>
          <p:cNvSpPr/>
          <p:nvPr/>
        </p:nvSpPr>
        <p:spPr>
          <a:xfrm>
            <a:off x="2047096" y="1247926"/>
            <a:ext cx="1198572"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S-Co</a:t>
            </a:r>
          </a:p>
        </p:txBody>
      </p:sp>
      <p:sp>
        <p:nvSpPr>
          <p:cNvPr id="20" name="Pfeil: nach links und rechts 19">
            <a:extLst>
              <a:ext uri="{FF2B5EF4-FFF2-40B4-BE49-F238E27FC236}">
                <a16:creationId xmlns:a16="http://schemas.microsoft.com/office/drawing/2014/main" id="{E345BC17-4BC2-BD12-71A6-787F889FC69C}"/>
              </a:ext>
            </a:extLst>
          </p:cNvPr>
          <p:cNvSpPr/>
          <p:nvPr/>
        </p:nvSpPr>
        <p:spPr>
          <a:xfrm>
            <a:off x="3723044" y="1198172"/>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No DTC</a:t>
            </a:r>
          </a:p>
        </p:txBody>
      </p:sp>
      <p:cxnSp>
        <p:nvCxnSpPr>
          <p:cNvPr id="6" name="Gerader Verbinder 5">
            <a:extLst>
              <a:ext uri="{FF2B5EF4-FFF2-40B4-BE49-F238E27FC236}">
                <a16:creationId xmlns:a16="http://schemas.microsoft.com/office/drawing/2014/main" id="{78D93968-DE37-9BC9-346A-BF84CFD4510C}"/>
              </a:ext>
            </a:extLst>
          </p:cNvPr>
          <p:cNvCxnSpPr/>
          <p:nvPr/>
        </p:nvCxnSpPr>
        <p:spPr>
          <a:xfrm>
            <a:off x="356795" y="3993023"/>
            <a:ext cx="4365812" cy="0"/>
          </a:xfrm>
          <a:prstGeom prst="line">
            <a:avLst/>
          </a:prstGeom>
        </p:spPr>
        <p:style>
          <a:lnRef idx="1">
            <a:schemeClr val="accent2"/>
          </a:lnRef>
          <a:fillRef idx="0">
            <a:schemeClr val="accent2"/>
          </a:fillRef>
          <a:effectRef idx="0">
            <a:schemeClr val="accent2"/>
          </a:effectRef>
          <a:fontRef idx="minor">
            <a:schemeClr val="tx1"/>
          </a:fontRef>
        </p:style>
      </p:cxnSp>
      <p:sp>
        <p:nvSpPr>
          <p:cNvPr id="9" name="Pfeil: nach links und rechts 8">
            <a:extLst>
              <a:ext uri="{FF2B5EF4-FFF2-40B4-BE49-F238E27FC236}">
                <a16:creationId xmlns:a16="http://schemas.microsoft.com/office/drawing/2014/main" id="{00C0127C-C9BE-BF4C-0927-2895B3F7CC44}"/>
              </a:ext>
            </a:extLst>
          </p:cNvPr>
          <p:cNvSpPr/>
          <p:nvPr/>
        </p:nvSpPr>
        <p:spPr>
          <a:xfrm>
            <a:off x="3749491" y="2825539"/>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No DTC</a:t>
            </a:r>
          </a:p>
        </p:txBody>
      </p:sp>
      <p:sp>
        <p:nvSpPr>
          <p:cNvPr id="10" name="Pfeil: nach links und rechts 9">
            <a:extLst>
              <a:ext uri="{FF2B5EF4-FFF2-40B4-BE49-F238E27FC236}">
                <a16:creationId xmlns:a16="http://schemas.microsoft.com/office/drawing/2014/main" id="{278D74B0-8D2F-AE24-FA31-F6446219C90F}"/>
              </a:ext>
            </a:extLst>
          </p:cNvPr>
          <p:cNvSpPr/>
          <p:nvPr/>
        </p:nvSpPr>
        <p:spPr>
          <a:xfrm>
            <a:off x="3749491" y="4326930"/>
            <a:ext cx="1999126" cy="651147"/>
          </a:xfrm>
          <a:prstGeom prst="lef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t>DTC</a:t>
            </a:r>
          </a:p>
        </p:txBody>
      </p:sp>
      <p:sp>
        <p:nvSpPr>
          <p:cNvPr id="11" name="Textfeld 10">
            <a:extLst>
              <a:ext uri="{FF2B5EF4-FFF2-40B4-BE49-F238E27FC236}">
                <a16:creationId xmlns:a16="http://schemas.microsoft.com/office/drawing/2014/main" id="{C6CAE108-E8F1-991A-FC51-A5F2ECF9F7D4}"/>
              </a:ext>
            </a:extLst>
          </p:cNvPr>
          <p:cNvSpPr txBox="1"/>
          <p:nvPr/>
        </p:nvSpPr>
        <p:spPr>
          <a:xfrm>
            <a:off x="206188" y="4221487"/>
            <a:ext cx="1999126" cy="369332"/>
          </a:xfrm>
          <a:prstGeom prst="rect">
            <a:avLst/>
          </a:prstGeom>
          <a:noFill/>
        </p:spPr>
        <p:txBody>
          <a:bodyPr wrap="square" rtlCol="0">
            <a:spAutoFit/>
          </a:bodyPr>
          <a:lstStyle/>
          <a:p>
            <a:r>
              <a:rPr lang="en-US" dirty="0"/>
              <a:t>Country S3 </a:t>
            </a:r>
          </a:p>
        </p:txBody>
      </p:sp>
      <p:sp>
        <p:nvSpPr>
          <p:cNvPr id="13" name="Rechteck 12">
            <a:extLst>
              <a:ext uri="{FF2B5EF4-FFF2-40B4-BE49-F238E27FC236}">
                <a16:creationId xmlns:a16="http://schemas.microsoft.com/office/drawing/2014/main" id="{E306B9A3-3F63-F5A0-823C-A019832847CF}"/>
              </a:ext>
            </a:extLst>
          </p:cNvPr>
          <p:cNvSpPr/>
          <p:nvPr/>
        </p:nvSpPr>
        <p:spPr>
          <a:xfrm>
            <a:off x="2047096" y="2745616"/>
            <a:ext cx="1198572"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S-Co</a:t>
            </a:r>
          </a:p>
        </p:txBody>
      </p:sp>
      <p:sp>
        <p:nvSpPr>
          <p:cNvPr id="14" name="Rechteck 13">
            <a:extLst>
              <a:ext uri="{FF2B5EF4-FFF2-40B4-BE49-F238E27FC236}">
                <a16:creationId xmlns:a16="http://schemas.microsoft.com/office/drawing/2014/main" id="{DF518AEC-83A3-56A1-36A9-82793341F119}"/>
              </a:ext>
            </a:extLst>
          </p:cNvPr>
          <p:cNvSpPr/>
          <p:nvPr/>
        </p:nvSpPr>
        <p:spPr>
          <a:xfrm>
            <a:off x="2069508" y="4218954"/>
            <a:ext cx="1198572" cy="1133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S-Co</a:t>
            </a:r>
          </a:p>
        </p:txBody>
      </p:sp>
    </p:spTree>
    <p:extLst>
      <p:ext uri="{BB962C8B-B14F-4D97-AF65-F5344CB8AC3E}">
        <p14:creationId xmlns:p14="http://schemas.microsoft.com/office/powerpoint/2010/main" val="2229622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18"/>
                                        </p:tgtEl>
                                      </p:cBhvr>
                                    </p:animEffect>
                                    <p:set>
                                      <p:cBhvr>
                                        <p:cTn id="11" dur="1" fill="hold">
                                          <p:stCondLst>
                                            <p:cond delay="499"/>
                                          </p:stCondLst>
                                        </p:cTn>
                                        <p:tgtEl>
                                          <p:spTgt spid="18"/>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3" grpId="0" animBg="1"/>
      <p:bldP spid="13" grpId="1"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SELECTEDLANGUAGE" val="English UK"/>
</p:tagLst>
</file>

<file path=ppt/theme/theme1.xml><?xml version="1.0" encoding="utf-8"?>
<a:theme xmlns:a="http://schemas.openxmlformats.org/drawingml/2006/main" name="WU 16:10">
  <a:themeElements>
    <a:clrScheme name="WU">
      <a:dk1>
        <a:srgbClr val="000000"/>
      </a:dk1>
      <a:lt1>
        <a:srgbClr val="FFFFFF"/>
      </a:lt1>
      <a:dk2>
        <a:srgbClr val="002350"/>
      </a:dk2>
      <a:lt2>
        <a:srgbClr val="E5F5FA"/>
      </a:lt2>
      <a:accent1>
        <a:srgbClr val="0096D3"/>
      </a:accent1>
      <a:accent2>
        <a:srgbClr val="002350"/>
      </a:accent2>
      <a:accent3>
        <a:srgbClr val="4B2582"/>
      </a:accent3>
      <a:accent4>
        <a:srgbClr val="457AA0"/>
      </a:accent4>
      <a:accent5>
        <a:srgbClr val="A592C0"/>
      </a:accent5>
      <a:accent6>
        <a:srgbClr val="80CFE9"/>
      </a:accent6>
      <a:hlink>
        <a:srgbClr val="405A7C"/>
      </a:hlink>
      <a:folHlink>
        <a:srgbClr val="0082AA"/>
      </a:folHlink>
    </a:clrScheme>
    <a:fontScheme name="WU neu">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U Farbschema neu">
        <a:dk1>
          <a:srgbClr val="000000"/>
        </a:dk1>
        <a:lt1>
          <a:sysClr val="window" lastClr="FFFFFF"/>
        </a:lt1>
        <a:dk2>
          <a:srgbClr val="002E60"/>
        </a:dk2>
        <a:lt2>
          <a:srgbClr val="E5F5FA"/>
        </a:lt2>
        <a:accent1>
          <a:srgbClr val="0096D3"/>
        </a:accent1>
        <a:accent2>
          <a:srgbClr val="002E60"/>
        </a:accent2>
        <a:accent3>
          <a:srgbClr val="532481"/>
        </a:accent3>
        <a:accent4>
          <a:srgbClr val="457AA0"/>
        </a:accent4>
        <a:accent5>
          <a:srgbClr val="A991C0"/>
        </a:accent5>
        <a:accent6>
          <a:srgbClr val="7FCAE9"/>
        </a:accent6>
        <a:hlink>
          <a:srgbClr val="406288"/>
        </a:hlink>
        <a:folHlink>
          <a:srgbClr val="008FA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WU Sample Presentation 16x10 with pictures V1.potx" id="{A40F362A-B76E-412D-8E18-69796A2AA4D0}" vid="{109EF84B-B0AD-4929-8F80-9F33A237FDD6}"/>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CF651A35DF3154DB01328AF51148DAE" ma:contentTypeVersion="1" ma:contentTypeDescription="Ein neues Dokument erstellen." ma:contentTypeScope="" ma:versionID="0dcebb7a579e7f029c72fac92e1dfe73">
  <xsd:schema xmlns:xsd="http://www.w3.org/2001/XMLSchema" xmlns:xs="http://www.w3.org/2001/XMLSchema" xmlns:p="http://schemas.microsoft.com/office/2006/metadata/properties" xmlns:ns2="1a8d9a65-8471-4209-a900-f8e11db75e0a" xmlns:ns3="08b0a3ee-3d2a-451c-9a1a-7e5d5b0c9c77" xmlns:ns4="dde413db-0745-4f3a-8dca-564dc7ff6f7d" targetNamespace="http://schemas.microsoft.com/office/2006/metadata/properties" ma:root="true" ma:fieldsID="b5ffb9764d314564f3e389d2af5484ad" ns2:_="" ns3:_="" ns4:_="">
    <xsd:import namespace="1a8d9a65-8471-4209-a900-f8e11db75e0a"/>
    <xsd:import namespace="08b0a3ee-3d2a-451c-9a1a-7e5d5b0c9c77"/>
    <xsd:import namespace="dde413db-0745-4f3a-8dca-564dc7ff6f7d"/>
    <xsd:element name="properties">
      <xsd:complexType>
        <xsd:sequence>
          <xsd:element name="documentManagement">
            <xsd:complexType>
              <xsd:all>
                <xsd:element ref="ns2:WU_x0020_ThemaTaxHTField0" minOccurs="0"/>
                <xsd:element ref="ns3:TaxCatchAll" minOccurs="0"/>
                <xsd:element ref="ns2:DokumentenartTaxHTField0" minOccurs="0"/>
                <xsd:element ref="ns4:Beschreibung" minOccurs="0"/>
                <xsd:element ref="ns4:Format" minOccurs="0"/>
                <xsd:element ref="ns4:Kategori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d9a65-8471-4209-a900-f8e11db75e0a" elementFormDefault="qualified">
    <xsd:import namespace="http://schemas.microsoft.com/office/2006/documentManagement/types"/>
    <xsd:import namespace="http://schemas.microsoft.com/office/infopath/2007/PartnerControls"/>
    <xsd:element name="WU_x0020_ThemaTaxHTField0" ma:index="9" nillable="true" ma:taxonomy="true" ma:internalName="WU_x0020_ThemaTaxHTField0" ma:taxonomyFieldName="WU_x0020_Thema" ma:displayName="Schlagwort" ma:default="" ma:fieldId="{a2eb3201-e251-4055-97e9-466604fc777f}" ma:taxonomyMulti="true" ma:sspId="59da4ae5-1217-4de6-bd64-b7a740f353bb" ma:termSetId="c1edca97-812b-4584-b6b5-1e5cade81cae" ma:anchorId="00000000-0000-0000-0000-000000000000" ma:open="true" ma:isKeyword="false">
      <xsd:complexType>
        <xsd:sequence>
          <xsd:element ref="pc:Terms" minOccurs="0" maxOccurs="1"/>
        </xsd:sequence>
      </xsd:complexType>
    </xsd:element>
    <xsd:element name="DokumentenartTaxHTField0" ma:index="12" nillable="true" ma:taxonomy="true" ma:internalName="DokumentenartTaxHTField0" ma:taxonomyFieldName="Dokumentenart" ma:displayName="Dokumentenart" ma:default="" ma:fieldId="{0f2e647f-32b7-4850-b6be-ae358ed71e70}" ma:taxonomyMulti="true" ma:sspId="59da4ae5-1217-4de6-bd64-b7a740f353bb" ma:termSetId="325756d7-e24e-4b6f-ba71-3f779d34c1ea"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8b0a3ee-3d2a-451c-9a1a-7e5d5b0c9c77"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6a103bb8-3913-4e3b-a229-080a76572464}" ma:internalName="TaxCatchAll" ma:showField="CatchAllData" ma:web="08b0a3ee-3d2a-451c-9a1a-7e5d5b0c9c77">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de413db-0745-4f3a-8dca-564dc7ff6f7d" elementFormDefault="qualified">
    <xsd:import namespace="http://schemas.microsoft.com/office/2006/documentManagement/types"/>
    <xsd:import namespace="http://schemas.microsoft.com/office/infopath/2007/PartnerControls"/>
    <xsd:element name="Beschreibung" ma:index="13" nillable="true" ma:displayName="Beschreibung" ma:internalName="Beschreibung">
      <xsd:simpleType>
        <xsd:restriction base="dms:Note">
          <xsd:maxLength value="255"/>
        </xsd:restriction>
      </xsd:simpleType>
    </xsd:element>
    <xsd:element name="Format" ma:index="14" nillable="true" ma:displayName="Format" ma:format="Dropdown" ma:internalName="Format">
      <xsd:simpleType>
        <xsd:union memberTypes="dms:Text">
          <xsd:simpleType>
            <xsd:restriction base="dms:Choice">
              <xsd:enumeration value="LaTeX"/>
              <xsd:enumeration value="Office 2003"/>
              <xsd:enumeration value="Office 2007-2013"/>
              <xsd:enumeration value="OpenOffice 3.0"/>
            </xsd:restriction>
          </xsd:simpleType>
        </xsd:union>
      </xsd:simpleType>
    </xsd:element>
    <xsd:element name="Kategorie" ma:index="15" nillable="true" ma:displayName="Kategorie" ma:default="Anleitungen" ma:format="Dropdown" ma:internalName="Kategorie">
      <xsd:simpleType>
        <xsd:union memberTypes="dms:Text">
          <xsd:simpleType>
            <xsd:restriction base="dms:Choice">
              <xsd:enumeration value="Anleitungen"/>
              <xsd:enumeration value="Aushänge für Lift und Tür"/>
              <xsd:enumeration value="Basisvorlagen"/>
              <xsd:enumeration value="Brief-/Faxvorlagen"/>
              <xsd:enumeration value="Einladungen"/>
              <xsd:enumeration value="Etiketten"/>
              <xsd:enumeration value="Musterdateien"/>
              <xsd:enumeration value="Namensschilder"/>
              <xsd:enumeration value="Präsentationen"/>
              <xsd:enumeration value="Skripten-Cover"/>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ategorie xmlns="dde413db-0745-4f3a-8dca-564dc7ff6f7d">Präsentationen</Kategorie>
    <Beschreibung xmlns="dde413db-0745-4f3a-8dca-564dc7ff6f7d" xsi:nil="true"/>
    <TaxCatchAll xmlns="08b0a3ee-3d2a-451c-9a1a-7e5d5b0c9c77">
      <Value>266</Value>
      <Value>403</Value>
    </TaxCatchAll>
    <DokumentenartTaxHTField0 xmlns="1a8d9a65-8471-4209-a900-f8e11db75e0a">
      <Terms xmlns="http://schemas.microsoft.com/office/infopath/2007/PartnerControls">
        <TermInfo xmlns="http://schemas.microsoft.com/office/infopath/2007/PartnerControls">
          <TermName xmlns="http://schemas.microsoft.com/office/infopath/2007/PartnerControls">Vorlagen</TermName>
          <TermId xmlns="http://schemas.microsoft.com/office/infopath/2007/PartnerControls">17fc50ed-8ad1-47be-ab12-04243fd74ddb</TermId>
        </TermInfo>
      </Terms>
    </DokumentenartTaxHTField0>
    <WU_x0020_ThemaTaxHTField0 xmlns="1a8d9a65-8471-4209-a900-f8e11db75e0a">
      <Terms xmlns="http://schemas.microsoft.com/office/infopath/2007/PartnerControls">
        <TermInfo xmlns="http://schemas.microsoft.com/office/infopath/2007/PartnerControls">
          <TermName xmlns="http://schemas.microsoft.com/office/infopath/2007/PartnerControls">Corporate Design</TermName>
          <TermId xmlns="http://schemas.microsoft.com/office/infopath/2007/PartnerControls">19895bcd-b158-45ae-ab7b-f5ca217dfcec</TermId>
        </TermInfo>
      </Terms>
    </WU_x0020_ThemaTaxHTField0>
    <Format xmlns="dde413db-0745-4f3a-8dca-564dc7ff6f7d">Office 2007-2013</Forma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A01B68-F869-4573-825C-4DD8EBCAED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d9a65-8471-4209-a900-f8e11db75e0a"/>
    <ds:schemaRef ds:uri="08b0a3ee-3d2a-451c-9a1a-7e5d5b0c9c77"/>
    <ds:schemaRef ds:uri="dde413db-0745-4f3a-8dca-564dc7ff6f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4CA5C6-2D19-402E-93C4-D8DC7CBBDCC2}">
  <ds:schemaRefs>
    <ds:schemaRef ds:uri="http://purl.org/dc/dcmitype/"/>
    <ds:schemaRef ds:uri="http://schemas.microsoft.com/office/2006/documentManagement/types"/>
    <ds:schemaRef ds:uri="1a8d9a65-8471-4209-a900-f8e11db75e0a"/>
    <ds:schemaRef ds:uri="http://purl.org/dc/elements/1.1/"/>
    <ds:schemaRef ds:uri="http://schemas.microsoft.com/office/2006/metadata/properties"/>
    <ds:schemaRef ds:uri="http://www.w3.org/XML/1998/namespace"/>
    <ds:schemaRef ds:uri="http://schemas.microsoft.com/office/infopath/2007/PartnerControls"/>
    <ds:schemaRef ds:uri="http://purl.org/dc/terms/"/>
    <ds:schemaRef ds:uri="http://schemas.openxmlformats.org/package/2006/metadata/core-properties"/>
    <ds:schemaRef ds:uri="dde413db-0745-4f3a-8dca-564dc7ff6f7d"/>
    <ds:schemaRef ds:uri="08b0a3ee-3d2a-451c-9a1a-7e5d5b0c9c77"/>
  </ds:schemaRefs>
</ds:datastoreItem>
</file>

<file path=customXml/itemProps3.xml><?xml version="1.0" encoding="utf-8"?>
<ds:datastoreItem xmlns:ds="http://schemas.openxmlformats.org/officeDocument/2006/customXml" ds:itemID="{78F21957-FCA6-4C40-BED5-A169E35177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WU Template ENGLISH 16x10 with pictures V1</Template>
  <TotalTime>0</TotalTime>
  <Words>846</Words>
  <Application>Microsoft Office PowerPoint</Application>
  <PresentationFormat>Bildschirmpräsentation (16:10)</PresentationFormat>
  <Paragraphs>120</Paragraphs>
  <Slides>13</Slides>
  <Notes>13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Aptos</vt:lpstr>
      <vt:lpstr>Arial</vt:lpstr>
      <vt:lpstr>Georgia</vt:lpstr>
      <vt:lpstr>Verdana</vt:lpstr>
      <vt:lpstr>Wingdings</vt:lpstr>
      <vt:lpstr>WU 16:10</vt:lpstr>
      <vt:lpstr>Abuse of tax treaties –  the Principle Purpose Test in Art. 29(9) OECD Model Convention</vt:lpstr>
      <vt:lpstr>Purposive Interpretation</vt:lpstr>
      <vt:lpstr>Purposive Interpretation and abuse</vt:lpstr>
      <vt:lpstr>Purposive Interpretation and abuse</vt:lpstr>
      <vt:lpstr>Interposing a letterbox company Domestic Anti-Avoidance Rule</vt:lpstr>
      <vt:lpstr>Interposing a letterbox company</vt:lpstr>
      <vt:lpstr>No Sham transaction</vt:lpstr>
      <vt:lpstr>No Sham transaction</vt:lpstr>
      <vt:lpstr>Business Purpose</vt:lpstr>
      <vt:lpstr>Purposive Interpretation and abuse</vt:lpstr>
      <vt:lpstr>Discretionary relief provision: Par. 184 Comm. to Art. 29 OECD MC</vt:lpstr>
      <vt:lpstr>Interposing a company with substance</vt:lpstr>
      <vt:lpstr>Conclusions: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2017-03-31T09:52:02Z</dcterms:created>
  <dcterms:modified xsi:type="dcterms:W3CDTF">2025-01-20T12:10:17Z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0x010100BCF651A35DF3154DB01328AF51148DAE</vt:lpwstr>
  </property>
  <property fmtid="{D5CDD505-2E9C-101B-9397-08002B2CF9AE}" pid="3" name="WU Thema">
    <vt:lpwstr>403;#Corporate Design|19895bcd-b158-45ae-ab7b-f5ca217dfcec</vt:lpwstr>
  </property>
  <property fmtid="{D5CDD505-2E9C-101B-9397-08002B2CF9AE}" pid="4" name="Dokumentenart">
    <vt:lpwstr>266;#Vorlagen|17fc50ed-8ad1-47be-ab12-04243fd74ddb</vt:lpwstr>
  </property>
</Properties>
</file>