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6" r:id="rId2"/>
    <p:sldId id="336" r:id="rId3"/>
    <p:sldId id="350" r:id="rId4"/>
    <p:sldId id="352" r:id="rId5"/>
    <p:sldId id="353" r:id="rId6"/>
    <p:sldId id="348" r:id="rId7"/>
    <p:sldId id="349" r:id="rId8"/>
    <p:sldId id="274" r:id="rId9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S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95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EB414-C785-4E87-902F-11B95BA30802}" v="11" dt="2025-01-20T09:18:27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0"/>
  </p:normalViewPr>
  <p:slideViewPr>
    <p:cSldViewPr snapToGrid="0">
      <p:cViewPr varScale="1">
        <p:scale>
          <a:sx n="113" d="100"/>
          <a:sy n="113" d="100"/>
        </p:scale>
        <p:origin x="290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aj Valis" userId="0eb49442af34383f" providerId="LiveId" clId="{1C2F0BFC-20C6-459B-8825-86AAEF409251}"/>
    <pc:docChg chg="undo custSel addSld delSld modSld sldOrd">
      <pc:chgData name="Juraj Valis" userId="0eb49442af34383f" providerId="LiveId" clId="{1C2F0BFC-20C6-459B-8825-86AAEF409251}" dt="2024-02-05T13:45:36.174" v="5954" actId="20577"/>
      <pc:docMkLst>
        <pc:docMk/>
      </pc:docMkLst>
      <pc:sldChg chg="modSp mod">
        <pc:chgData name="Juraj Valis" userId="0eb49442af34383f" providerId="LiveId" clId="{1C2F0BFC-20C6-459B-8825-86AAEF409251}" dt="2024-02-05T11:51:25.159" v="361" actId="20577"/>
        <pc:sldMkLst>
          <pc:docMk/>
          <pc:sldMk cId="0" sldId="264"/>
        </pc:sldMkLst>
      </pc:sldChg>
      <pc:sldChg chg="modSp mod">
        <pc:chgData name="Juraj Valis" userId="0eb49442af34383f" providerId="LiveId" clId="{1C2F0BFC-20C6-459B-8825-86AAEF409251}" dt="2024-02-05T11:43:52.841" v="131" actId="20577"/>
        <pc:sldMkLst>
          <pc:docMk/>
          <pc:sldMk cId="0" sldId="276"/>
        </pc:sldMkLst>
      </pc:sldChg>
      <pc:sldChg chg="del">
        <pc:chgData name="Juraj Valis" userId="0eb49442af34383f" providerId="LiveId" clId="{1C2F0BFC-20C6-459B-8825-86AAEF409251}" dt="2024-02-05T11:57:32.279" v="546" actId="47"/>
        <pc:sldMkLst>
          <pc:docMk/>
          <pc:sldMk cId="913547302" sldId="277"/>
        </pc:sldMkLst>
      </pc:sldChg>
      <pc:sldChg chg="del">
        <pc:chgData name="Juraj Valis" userId="0eb49442af34383f" providerId="LiveId" clId="{1C2F0BFC-20C6-459B-8825-86AAEF409251}" dt="2024-02-05T11:57:30.842" v="545" actId="47"/>
        <pc:sldMkLst>
          <pc:docMk/>
          <pc:sldMk cId="3575744015" sldId="278"/>
        </pc:sldMkLst>
      </pc:sldChg>
      <pc:sldChg chg="del">
        <pc:chgData name="Juraj Valis" userId="0eb49442af34383f" providerId="LiveId" clId="{1C2F0BFC-20C6-459B-8825-86AAEF409251}" dt="2024-02-05T11:57:38.639" v="556" actId="47"/>
        <pc:sldMkLst>
          <pc:docMk/>
          <pc:sldMk cId="3721550992" sldId="281"/>
        </pc:sldMkLst>
      </pc:sldChg>
      <pc:sldChg chg="del">
        <pc:chgData name="Juraj Valis" userId="0eb49442af34383f" providerId="LiveId" clId="{1C2F0BFC-20C6-459B-8825-86AAEF409251}" dt="2024-02-05T11:57:35.436" v="552" actId="47"/>
        <pc:sldMkLst>
          <pc:docMk/>
          <pc:sldMk cId="796277808" sldId="289"/>
        </pc:sldMkLst>
      </pc:sldChg>
      <pc:sldChg chg="modSp del mod">
        <pc:chgData name="Juraj Valis" userId="0eb49442af34383f" providerId="LiveId" clId="{1C2F0BFC-20C6-459B-8825-86AAEF409251}" dt="2024-02-05T11:57:29.014" v="543" actId="47"/>
        <pc:sldMkLst>
          <pc:docMk/>
          <pc:sldMk cId="350219909" sldId="293"/>
        </pc:sldMkLst>
      </pc:sldChg>
      <pc:sldChg chg="del">
        <pc:chgData name="Juraj Valis" userId="0eb49442af34383f" providerId="LiveId" clId="{1C2F0BFC-20C6-459B-8825-86AAEF409251}" dt="2024-02-05T11:57:29.810" v="544" actId="47"/>
        <pc:sldMkLst>
          <pc:docMk/>
          <pc:sldMk cId="3327459198" sldId="294"/>
        </pc:sldMkLst>
      </pc:sldChg>
      <pc:sldChg chg="del">
        <pc:chgData name="Juraj Valis" userId="0eb49442af34383f" providerId="LiveId" clId="{1C2F0BFC-20C6-459B-8825-86AAEF409251}" dt="2024-02-05T11:57:32.904" v="547" actId="47"/>
        <pc:sldMkLst>
          <pc:docMk/>
          <pc:sldMk cId="3877514687" sldId="301"/>
        </pc:sldMkLst>
      </pc:sldChg>
      <pc:sldChg chg="del">
        <pc:chgData name="Juraj Valis" userId="0eb49442af34383f" providerId="LiveId" clId="{1C2F0BFC-20C6-459B-8825-86AAEF409251}" dt="2024-02-05T11:57:33.389" v="548" actId="47"/>
        <pc:sldMkLst>
          <pc:docMk/>
          <pc:sldMk cId="2223730953" sldId="302"/>
        </pc:sldMkLst>
      </pc:sldChg>
      <pc:sldChg chg="del">
        <pc:chgData name="Juraj Valis" userId="0eb49442af34383f" providerId="LiveId" clId="{1C2F0BFC-20C6-459B-8825-86AAEF409251}" dt="2024-02-05T11:57:33.936" v="549" actId="47"/>
        <pc:sldMkLst>
          <pc:docMk/>
          <pc:sldMk cId="2290757142" sldId="303"/>
        </pc:sldMkLst>
      </pc:sldChg>
      <pc:sldChg chg="del">
        <pc:chgData name="Juraj Valis" userId="0eb49442af34383f" providerId="LiveId" clId="{1C2F0BFC-20C6-459B-8825-86AAEF409251}" dt="2024-02-05T11:57:34.467" v="550" actId="47"/>
        <pc:sldMkLst>
          <pc:docMk/>
          <pc:sldMk cId="381369071" sldId="304"/>
        </pc:sldMkLst>
      </pc:sldChg>
      <pc:sldChg chg="del">
        <pc:chgData name="Juraj Valis" userId="0eb49442af34383f" providerId="LiveId" clId="{1C2F0BFC-20C6-459B-8825-86AAEF409251}" dt="2024-02-05T11:57:34.951" v="551" actId="47"/>
        <pc:sldMkLst>
          <pc:docMk/>
          <pc:sldMk cId="2891624360" sldId="305"/>
        </pc:sldMkLst>
      </pc:sldChg>
      <pc:sldChg chg="del">
        <pc:chgData name="Juraj Valis" userId="0eb49442af34383f" providerId="LiveId" clId="{1C2F0BFC-20C6-459B-8825-86AAEF409251}" dt="2024-02-05T11:57:36.686" v="553" actId="47"/>
        <pc:sldMkLst>
          <pc:docMk/>
          <pc:sldMk cId="3873981919" sldId="306"/>
        </pc:sldMkLst>
      </pc:sldChg>
      <pc:sldChg chg="del">
        <pc:chgData name="Juraj Valis" userId="0eb49442af34383f" providerId="LiveId" clId="{1C2F0BFC-20C6-459B-8825-86AAEF409251}" dt="2024-02-05T11:57:37.311" v="554" actId="47"/>
        <pc:sldMkLst>
          <pc:docMk/>
          <pc:sldMk cId="3739868643" sldId="307"/>
        </pc:sldMkLst>
      </pc:sldChg>
      <pc:sldChg chg="del">
        <pc:chgData name="Juraj Valis" userId="0eb49442af34383f" providerId="LiveId" clId="{1C2F0BFC-20C6-459B-8825-86AAEF409251}" dt="2024-02-05T11:57:38.092" v="555" actId="47"/>
        <pc:sldMkLst>
          <pc:docMk/>
          <pc:sldMk cId="1973302247" sldId="308"/>
        </pc:sldMkLst>
      </pc:sldChg>
      <pc:sldChg chg="del">
        <pc:chgData name="Juraj Valis" userId="0eb49442af34383f" providerId="LiveId" clId="{1C2F0BFC-20C6-459B-8825-86AAEF409251}" dt="2024-02-05T11:57:40.124" v="557" actId="47"/>
        <pc:sldMkLst>
          <pc:docMk/>
          <pc:sldMk cId="119870396" sldId="309"/>
        </pc:sldMkLst>
      </pc:sldChg>
      <pc:sldChg chg="modSp add mod">
        <pc:chgData name="Juraj Valis" userId="0eb49442af34383f" providerId="LiveId" clId="{1C2F0BFC-20C6-459B-8825-86AAEF409251}" dt="2024-02-05T12:20:15.615" v="1700" actId="20577"/>
        <pc:sldMkLst>
          <pc:docMk/>
          <pc:sldMk cId="1181557885" sldId="310"/>
        </pc:sldMkLst>
      </pc:sldChg>
      <pc:sldChg chg="modSp add mod">
        <pc:chgData name="Juraj Valis" userId="0eb49442af34383f" providerId="LiveId" clId="{1C2F0BFC-20C6-459B-8825-86AAEF409251}" dt="2024-02-05T11:54:29.013" v="459" actId="20577"/>
        <pc:sldMkLst>
          <pc:docMk/>
          <pc:sldMk cId="565239190" sldId="311"/>
        </pc:sldMkLst>
      </pc:sldChg>
      <pc:sldChg chg="modSp add mod">
        <pc:chgData name="Juraj Valis" userId="0eb49442af34383f" providerId="LiveId" clId="{1C2F0BFC-20C6-459B-8825-86AAEF409251}" dt="2024-02-05T11:57:07.121" v="524" actId="113"/>
        <pc:sldMkLst>
          <pc:docMk/>
          <pc:sldMk cId="3804774939" sldId="312"/>
        </pc:sldMkLst>
      </pc:sldChg>
      <pc:sldChg chg="modSp add mod">
        <pc:chgData name="Juraj Valis" userId="0eb49442af34383f" providerId="LiveId" clId="{1C2F0BFC-20C6-459B-8825-86AAEF409251}" dt="2024-02-05T12:37:04.177" v="2397" actId="20577"/>
        <pc:sldMkLst>
          <pc:docMk/>
          <pc:sldMk cId="2735836044" sldId="313"/>
        </pc:sldMkLst>
      </pc:sldChg>
      <pc:sldChg chg="modSp add mod">
        <pc:chgData name="Juraj Valis" userId="0eb49442af34383f" providerId="LiveId" clId="{1C2F0BFC-20C6-459B-8825-86AAEF409251}" dt="2024-02-05T12:06:49.782" v="1469" actId="20577"/>
        <pc:sldMkLst>
          <pc:docMk/>
          <pc:sldMk cId="252435416" sldId="314"/>
        </pc:sldMkLst>
      </pc:sldChg>
      <pc:sldChg chg="modSp add mod">
        <pc:chgData name="Juraj Valis" userId="0eb49442af34383f" providerId="LiveId" clId="{1C2F0BFC-20C6-459B-8825-86AAEF409251}" dt="2024-02-05T12:37:54.162" v="2402" actId="20577"/>
        <pc:sldMkLst>
          <pc:docMk/>
          <pc:sldMk cId="2497349609" sldId="315"/>
        </pc:sldMkLst>
      </pc:sldChg>
      <pc:sldChg chg="new del">
        <pc:chgData name="Juraj Valis" userId="0eb49442af34383f" providerId="LiveId" clId="{1C2F0BFC-20C6-459B-8825-86AAEF409251}" dt="2024-02-05T12:06:56.471" v="1471" actId="680"/>
        <pc:sldMkLst>
          <pc:docMk/>
          <pc:sldMk cId="3213354768" sldId="315"/>
        </pc:sldMkLst>
      </pc:sldChg>
      <pc:sldChg chg="modSp add mod">
        <pc:chgData name="Juraj Valis" userId="0eb49442af34383f" providerId="LiveId" clId="{1C2F0BFC-20C6-459B-8825-86AAEF409251}" dt="2024-02-05T12:38:25.336" v="2404" actId="20577"/>
        <pc:sldMkLst>
          <pc:docMk/>
          <pc:sldMk cId="3973686782" sldId="316"/>
        </pc:sldMkLst>
      </pc:sldChg>
      <pc:sldChg chg="modSp add mod">
        <pc:chgData name="Juraj Valis" userId="0eb49442af34383f" providerId="LiveId" clId="{1C2F0BFC-20C6-459B-8825-86AAEF409251}" dt="2024-02-05T12:38:40.152" v="2407" actId="20577"/>
        <pc:sldMkLst>
          <pc:docMk/>
          <pc:sldMk cId="370940075" sldId="317"/>
        </pc:sldMkLst>
      </pc:sldChg>
      <pc:sldChg chg="modSp add mod ord">
        <pc:chgData name="Juraj Valis" userId="0eb49442af34383f" providerId="LiveId" clId="{1C2F0BFC-20C6-459B-8825-86AAEF409251}" dt="2024-02-05T12:39:34.472" v="2413" actId="20577"/>
        <pc:sldMkLst>
          <pc:docMk/>
          <pc:sldMk cId="3288130567" sldId="318"/>
        </pc:sldMkLst>
      </pc:sldChg>
      <pc:sldChg chg="modSp add mod">
        <pc:chgData name="Juraj Valis" userId="0eb49442af34383f" providerId="LiveId" clId="{1C2F0BFC-20C6-459B-8825-86AAEF409251}" dt="2024-02-05T12:39:10.530" v="2411" actId="20577"/>
        <pc:sldMkLst>
          <pc:docMk/>
          <pc:sldMk cId="31277571" sldId="319"/>
        </pc:sldMkLst>
      </pc:sldChg>
      <pc:sldChg chg="modSp add mod">
        <pc:chgData name="Juraj Valis" userId="0eb49442af34383f" providerId="LiveId" clId="{1C2F0BFC-20C6-459B-8825-86AAEF409251}" dt="2024-02-05T13:45:13.985" v="5939" actId="20577"/>
        <pc:sldMkLst>
          <pc:docMk/>
          <pc:sldMk cId="864869278" sldId="320"/>
        </pc:sldMkLst>
      </pc:sldChg>
      <pc:sldChg chg="modSp add mod">
        <pc:chgData name="Juraj Valis" userId="0eb49442af34383f" providerId="LiveId" clId="{1C2F0BFC-20C6-459B-8825-86AAEF409251}" dt="2024-02-05T13:45:20.142" v="5941" actId="20577"/>
        <pc:sldMkLst>
          <pc:docMk/>
          <pc:sldMk cId="643006096" sldId="321"/>
        </pc:sldMkLst>
      </pc:sldChg>
      <pc:sldChg chg="modSp add mod">
        <pc:chgData name="Juraj Valis" userId="0eb49442af34383f" providerId="LiveId" clId="{1C2F0BFC-20C6-459B-8825-86AAEF409251}" dt="2024-02-05T13:45:25.439" v="5943" actId="20577"/>
        <pc:sldMkLst>
          <pc:docMk/>
          <pc:sldMk cId="1207027723" sldId="322"/>
        </pc:sldMkLst>
      </pc:sldChg>
      <pc:sldChg chg="modSp add del mod">
        <pc:chgData name="Juraj Valis" userId="0eb49442af34383f" providerId="LiveId" clId="{1C2F0BFC-20C6-459B-8825-86AAEF409251}" dt="2024-02-05T12:42:44.022" v="2642" actId="47"/>
        <pc:sldMkLst>
          <pc:docMk/>
          <pc:sldMk cId="3649028477" sldId="323"/>
        </pc:sldMkLst>
      </pc:sldChg>
      <pc:sldChg chg="modSp add mod">
        <pc:chgData name="Juraj Valis" userId="0eb49442af34383f" providerId="LiveId" clId="{1C2F0BFC-20C6-459B-8825-86AAEF409251}" dt="2024-02-05T12:38:56.279" v="2410" actId="20577"/>
        <pc:sldMkLst>
          <pc:docMk/>
          <pc:sldMk cId="1290870381" sldId="324"/>
        </pc:sldMkLst>
      </pc:sldChg>
      <pc:sldChg chg="modSp add mod ord">
        <pc:chgData name="Juraj Valis" userId="0eb49442af34383f" providerId="LiveId" clId="{1C2F0BFC-20C6-459B-8825-86AAEF409251}" dt="2024-02-05T13:44:55.027" v="5937" actId="20577"/>
        <pc:sldMkLst>
          <pc:docMk/>
          <pc:sldMk cId="1836160254" sldId="325"/>
        </pc:sldMkLst>
      </pc:sldChg>
      <pc:sldChg chg="modSp add mod">
        <pc:chgData name="Juraj Valis" userId="0eb49442af34383f" providerId="LiveId" clId="{1C2F0BFC-20C6-459B-8825-86AAEF409251}" dt="2024-02-05T13:23:05.190" v="4714" actId="20577"/>
        <pc:sldMkLst>
          <pc:docMk/>
          <pc:sldMk cId="4001943691" sldId="326"/>
        </pc:sldMkLst>
      </pc:sldChg>
      <pc:sldChg chg="modSp add mod">
        <pc:chgData name="Juraj Valis" userId="0eb49442af34383f" providerId="LiveId" clId="{1C2F0BFC-20C6-459B-8825-86AAEF409251}" dt="2024-02-05T13:45:36.174" v="5954" actId="20577"/>
        <pc:sldMkLst>
          <pc:docMk/>
          <pc:sldMk cId="3918055506" sldId="327"/>
        </pc:sldMkLst>
      </pc:sldChg>
      <pc:sldChg chg="modSp add mod">
        <pc:chgData name="Juraj Valis" userId="0eb49442af34383f" providerId="LiveId" clId="{1C2F0BFC-20C6-459B-8825-86AAEF409251}" dt="2024-02-05T13:13:38.531" v="4383" actId="27636"/>
        <pc:sldMkLst>
          <pc:docMk/>
          <pc:sldMk cId="3234425029" sldId="328"/>
        </pc:sldMkLst>
      </pc:sldChg>
      <pc:sldChg chg="modSp add mod">
        <pc:chgData name="Juraj Valis" userId="0eb49442af34383f" providerId="LiveId" clId="{1C2F0BFC-20C6-459B-8825-86AAEF409251}" dt="2024-02-05T13:17:32.886" v="4553" actId="20577"/>
        <pc:sldMkLst>
          <pc:docMk/>
          <pc:sldMk cId="3056950876" sldId="329"/>
        </pc:sldMkLst>
      </pc:sldChg>
      <pc:sldChg chg="modSp add mod">
        <pc:chgData name="Juraj Valis" userId="0eb49442af34383f" providerId="LiveId" clId="{1C2F0BFC-20C6-459B-8825-86AAEF409251}" dt="2024-02-05T13:16:37.600" v="4520" actId="20577"/>
        <pc:sldMkLst>
          <pc:docMk/>
          <pc:sldMk cId="370816327" sldId="330"/>
        </pc:sldMkLst>
      </pc:sldChg>
      <pc:sldChg chg="modSp add mod">
        <pc:chgData name="Juraj Valis" userId="0eb49442af34383f" providerId="LiveId" clId="{1C2F0BFC-20C6-459B-8825-86AAEF409251}" dt="2024-02-05T13:14:08.895" v="4392" actId="5793"/>
        <pc:sldMkLst>
          <pc:docMk/>
          <pc:sldMk cId="68351063" sldId="331"/>
        </pc:sldMkLst>
      </pc:sldChg>
      <pc:sldChg chg="modSp add mod">
        <pc:chgData name="Juraj Valis" userId="0eb49442af34383f" providerId="LiveId" clId="{1C2F0BFC-20C6-459B-8825-86AAEF409251}" dt="2024-02-05T13:19:32.285" v="4598" actId="20577"/>
        <pc:sldMkLst>
          <pc:docMk/>
          <pc:sldMk cId="1581749083" sldId="332"/>
        </pc:sldMkLst>
      </pc:sldChg>
      <pc:sldChg chg="modSp add mod">
        <pc:chgData name="Juraj Valis" userId="0eb49442af34383f" providerId="LiveId" clId="{1C2F0BFC-20C6-459B-8825-86AAEF409251}" dt="2024-02-05T13:15:35.638" v="4516" actId="20577"/>
        <pc:sldMkLst>
          <pc:docMk/>
          <pc:sldMk cId="1869973700" sldId="333"/>
        </pc:sldMkLst>
      </pc:sldChg>
      <pc:sldChg chg="modSp add mod ord">
        <pc:chgData name="Juraj Valis" userId="0eb49442af34383f" providerId="LiveId" clId="{1C2F0BFC-20C6-459B-8825-86AAEF409251}" dt="2024-02-05T13:36:57.089" v="5582" actId="20577"/>
        <pc:sldMkLst>
          <pc:docMk/>
          <pc:sldMk cId="2983934563" sldId="334"/>
        </pc:sldMkLst>
      </pc:sldChg>
      <pc:sldChg chg="modSp add mod">
        <pc:chgData name="Juraj Valis" userId="0eb49442af34383f" providerId="LiveId" clId="{1C2F0BFC-20C6-459B-8825-86AAEF409251}" dt="2024-02-05T13:41:54.989" v="5926" actId="20577"/>
        <pc:sldMkLst>
          <pc:docMk/>
          <pc:sldMk cId="3403214822" sldId="335"/>
        </pc:sldMkLst>
      </pc:sldChg>
    </pc:docChg>
  </pc:docChgLst>
  <pc:docChgLst>
    <pc:chgData name="JUDr. Juraj Vališ, LL.M." userId="264d72fd-157f-416e-a5ac-ac2ada71e0f9" providerId="ADAL" clId="{2181F7BC-A99B-4BEC-943B-2F1543C61535}"/>
    <pc:docChg chg="modSld">
      <pc:chgData name="JUDr. Juraj Vališ, LL.M." userId="264d72fd-157f-416e-a5ac-ac2ada71e0f9" providerId="ADAL" clId="{2181F7BC-A99B-4BEC-943B-2F1543C61535}" dt="2023-05-25T12:54:37.691" v="5" actId="20577"/>
      <pc:docMkLst>
        <pc:docMk/>
      </pc:docMkLst>
      <pc:sldChg chg="modSp mod">
        <pc:chgData name="JUDr. Juraj Vališ, LL.M." userId="264d72fd-157f-416e-a5ac-ac2ada71e0f9" providerId="ADAL" clId="{2181F7BC-A99B-4BEC-943B-2F1543C61535}" dt="2023-05-25T10:47:27.213" v="0" actId="20577"/>
        <pc:sldMkLst>
          <pc:docMk/>
          <pc:sldMk cId="0" sldId="274"/>
        </pc:sldMkLst>
      </pc:sldChg>
      <pc:sldChg chg="modSp mod">
        <pc:chgData name="JUDr. Juraj Vališ, LL.M." userId="264d72fd-157f-416e-a5ac-ac2ada71e0f9" providerId="ADAL" clId="{2181F7BC-A99B-4BEC-943B-2F1543C61535}" dt="2023-05-25T12:54:37.691" v="5" actId="20577"/>
        <pc:sldMkLst>
          <pc:docMk/>
          <pc:sldMk cId="3922513475" sldId="279"/>
        </pc:sldMkLst>
      </pc:sldChg>
      <pc:sldChg chg="modSp mod">
        <pc:chgData name="JUDr. Juraj Vališ, LL.M." userId="264d72fd-157f-416e-a5ac-ac2ada71e0f9" providerId="ADAL" clId="{2181F7BC-A99B-4BEC-943B-2F1543C61535}" dt="2023-05-25T10:47:49.706" v="1" actId="20577"/>
        <pc:sldMkLst>
          <pc:docMk/>
          <pc:sldMk cId="111359947" sldId="290"/>
        </pc:sldMkLst>
      </pc:sldChg>
    </pc:docChg>
  </pc:docChgLst>
  <pc:docChgLst>
    <pc:chgData name="JUDr. Juraj Vališ, LL.M." userId="264d72fd-157f-416e-a5ac-ac2ada71e0f9" providerId="ADAL" clId="{5A38E7A5-E303-46EF-8401-AE509F497471}"/>
    <pc:docChg chg="custSel addSld delSld modSld sldOrd">
      <pc:chgData name="JUDr. Juraj Vališ, LL.M." userId="264d72fd-157f-416e-a5ac-ac2ada71e0f9" providerId="ADAL" clId="{5A38E7A5-E303-46EF-8401-AE509F497471}" dt="2024-05-06T05:55:47.711" v="151" actId="20577"/>
      <pc:docMkLst>
        <pc:docMk/>
      </pc:docMkLst>
      <pc:sldChg chg="del">
        <pc:chgData name="JUDr. Juraj Vališ, LL.M." userId="264d72fd-157f-416e-a5ac-ac2ada71e0f9" providerId="ADAL" clId="{5A38E7A5-E303-46EF-8401-AE509F497471}" dt="2024-05-06T05:53:15.369" v="98" actId="47"/>
        <pc:sldMkLst>
          <pc:docMk/>
          <pc:sldMk cId="3288130567" sldId="318"/>
        </pc:sldMkLst>
      </pc:sldChg>
      <pc:sldChg chg="modSp del mod">
        <pc:chgData name="JUDr. Juraj Vališ, LL.M." userId="264d72fd-157f-416e-a5ac-ac2ada71e0f9" providerId="ADAL" clId="{5A38E7A5-E303-46EF-8401-AE509F497471}" dt="2024-05-06T05:52:43.393" v="94" actId="47"/>
        <pc:sldMkLst>
          <pc:docMk/>
          <pc:sldMk cId="31277571" sldId="319"/>
        </pc:sldMkLst>
      </pc:sldChg>
      <pc:sldChg chg="modSp mod ord">
        <pc:chgData name="JUDr. Juraj Vališ, LL.M." userId="264d72fd-157f-416e-a5ac-ac2ada71e0f9" providerId="ADAL" clId="{5A38E7A5-E303-46EF-8401-AE509F497471}" dt="2024-05-06T05:53:08.431" v="96" actId="20577"/>
        <pc:sldMkLst>
          <pc:docMk/>
          <pc:sldMk cId="2983934563" sldId="334"/>
        </pc:sldMkLst>
      </pc:sldChg>
      <pc:sldChg chg="modSp mod ord">
        <pc:chgData name="JUDr. Juraj Vališ, LL.M." userId="264d72fd-157f-416e-a5ac-ac2ada71e0f9" providerId="ADAL" clId="{5A38E7A5-E303-46EF-8401-AE509F497471}" dt="2024-05-06T05:53:10.780" v="97" actId="20577"/>
        <pc:sldMkLst>
          <pc:docMk/>
          <pc:sldMk cId="3403214822" sldId="335"/>
        </pc:sldMkLst>
      </pc:sldChg>
      <pc:sldChg chg="modSp mod">
        <pc:chgData name="JUDr. Juraj Vališ, LL.M." userId="264d72fd-157f-416e-a5ac-ac2ada71e0f9" providerId="ADAL" clId="{5A38E7A5-E303-46EF-8401-AE509F497471}" dt="2024-05-06T05:45:33.453" v="3" actId="20577"/>
        <pc:sldMkLst>
          <pc:docMk/>
          <pc:sldMk cId="887762680" sldId="337"/>
        </pc:sldMkLst>
      </pc:sldChg>
      <pc:sldChg chg="modSp mod">
        <pc:chgData name="JUDr. Juraj Vališ, LL.M." userId="264d72fd-157f-416e-a5ac-ac2ada71e0f9" providerId="ADAL" clId="{5A38E7A5-E303-46EF-8401-AE509F497471}" dt="2024-05-06T05:45:51.922" v="6" actId="20577"/>
        <pc:sldMkLst>
          <pc:docMk/>
          <pc:sldMk cId="3320342961" sldId="338"/>
        </pc:sldMkLst>
      </pc:sldChg>
      <pc:sldChg chg="modSp mod">
        <pc:chgData name="JUDr. Juraj Vališ, LL.M." userId="264d72fd-157f-416e-a5ac-ac2ada71e0f9" providerId="ADAL" clId="{5A38E7A5-E303-46EF-8401-AE509F497471}" dt="2024-05-06T05:50:40.192" v="29" actId="20577"/>
        <pc:sldMkLst>
          <pc:docMk/>
          <pc:sldMk cId="3528187259" sldId="339"/>
        </pc:sldMkLst>
      </pc:sldChg>
      <pc:sldChg chg="modSp mod">
        <pc:chgData name="JUDr. Juraj Vališ, LL.M." userId="264d72fd-157f-416e-a5ac-ac2ada71e0f9" providerId="ADAL" clId="{5A38E7A5-E303-46EF-8401-AE509F497471}" dt="2024-05-06T05:49:34.427" v="28" actId="113"/>
        <pc:sldMkLst>
          <pc:docMk/>
          <pc:sldMk cId="400682225" sldId="340"/>
        </pc:sldMkLst>
      </pc:sldChg>
      <pc:sldChg chg="modSp add mod">
        <pc:chgData name="JUDr. Juraj Vališ, LL.M." userId="264d72fd-157f-416e-a5ac-ac2ada71e0f9" providerId="ADAL" clId="{5A38E7A5-E303-46EF-8401-AE509F497471}" dt="2024-05-06T05:48:32.497" v="22" actId="20577"/>
        <pc:sldMkLst>
          <pc:docMk/>
          <pc:sldMk cId="4091720514" sldId="341"/>
        </pc:sldMkLst>
      </pc:sldChg>
      <pc:sldChg chg="modSp add del mod">
        <pc:chgData name="JUDr. Juraj Vališ, LL.M." userId="264d72fd-157f-416e-a5ac-ac2ada71e0f9" providerId="ADAL" clId="{5A38E7A5-E303-46EF-8401-AE509F497471}" dt="2024-05-06T05:55:20.671" v="126" actId="47"/>
        <pc:sldMkLst>
          <pc:docMk/>
          <pc:sldMk cId="237719401" sldId="342"/>
        </pc:sldMkLst>
      </pc:sldChg>
      <pc:sldChg chg="add del">
        <pc:chgData name="JUDr. Juraj Vališ, LL.M." userId="264d72fd-157f-416e-a5ac-ac2ada71e0f9" providerId="ADAL" clId="{5A38E7A5-E303-46EF-8401-AE509F497471}" dt="2024-05-06T05:52:51.050" v="95" actId="47"/>
        <pc:sldMkLst>
          <pc:docMk/>
          <pc:sldMk cId="1151865850" sldId="342"/>
        </pc:sldMkLst>
      </pc:sldChg>
      <pc:sldChg chg="modSp add mod">
        <pc:chgData name="JUDr. Juraj Vališ, LL.M." userId="264d72fd-157f-416e-a5ac-ac2ada71e0f9" providerId="ADAL" clId="{5A38E7A5-E303-46EF-8401-AE509F497471}" dt="2024-05-06T05:55:47.711" v="151" actId="20577"/>
        <pc:sldMkLst>
          <pc:docMk/>
          <pc:sldMk cId="2158464528" sldId="343"/>
        </pc:sldMkLst>
      </pc:sldChg>
      <pc:sldChg chg="modSp add del mod">
        <pc:chgData name="JUDr. Juraj Vališ, LL.M." userId="264d72fd-157f-416e-a5ac-ac2ada71e0f9" providerId="ADAL" clId="{5A38E7A5-E303-46EF-8401-AE509F497471}" dt="2024-05-06T05:52:26.791" v="80" actId="47"/>
        <pc:sldMkLst>
          <pc:docMk/>
          <pc:sldMk cId="3704545268" sldId="343"/>
        </pc:sldMkLst>
      </pc:sldChg>
    </pc:docChg>
  </pc:docChgLst>
  <pc:docChgLst>
    <pc:chgData name="Juraj Valis" userId="0eb49442af34383f" providerId="LiveId" clId="{4C81AF4B-A3FF-413B-BED0-9ED06EE5169B}"/>
    <pc:docChg chg="undo custSel addSld delSld modSld">
      <pc:chgData name="Juraj Valis" userId="0eb49442af34383f" providerId="LiveId" clId="{4C81AF4B-A3FF-413B-BED0-9ED06EE5169B}" dt="2024-05-06T04:39:23.128" v="1301" actId="20577"/>
      <pc:docMkLst>
        <pc:docMk/>
      </pc:docMkLst>
      <pc:sldChg chg="modSp mod">
        <pc:chgData name="Juraj Valis" userId="0eb49442af34383f" providerId="LiveId" clId="{4C81AF4B-A3FF-413B-BED0-9ED06EE5169B}" dt="2024-05-06T04:26:03.792" v="890" actId="20577"/>
        <pc:sldMkLst>
          <pc:docMk/>
          <pc:sldMk cId="0" sldId="264"/>
        </pc:sldMkLst>
      </pc:sldChg>
      <pc:sldChg chg="modSp mod">
        <pc:chgData name="Juraj Valis" userId="0eb49442af34383f" providerId="LiveId" clId="{4C81AF4B-A3FF-413B-BED0-9ED06EE5169B}" dt="2024-05-06T04:16:50.409" v="659" actId="20577"/>
        <pc:sldMkLst>
          <pc:docMk/>
          <pc:sldMk cId="0" sldId="274"/>
        </pc:sldMkLst>
      </pc:sldChg>
      <pc:sldChg chg="modSp mod">
        <pc:chgData name="Juraj Valis" userId="0eb49442af34383f" providerId="LiveId" clId="{4C81AF4B-A3FF-413B-BED0-9ED06EE5169B}" dt="2024-05-06T04:09:59.013" v="264" actId="27636"/>
        <pc:sldMkLst>
          <pc:docMk/>
          <pc:sldMk cId="0" sldId="276"/>
        </pc:sldMkLst>
      </pc:sldChg>
      <pc:sldChg chg="del">
        <pc:chgData name="Juraj Valis" userId="0eb49442af34383f" providerId="LiveId" clId="{4C81AF4B-A3FF-413B-BED0-9ED06EE5169B}" dt="2024-05-06T04:15:18.795" v="636" actId="47"/>
        <pc:sldMkLst>
          <pc:docMk/>
          <pc:sldMk cId="1181557885" sldId="310"/>
        </pc:sldMkLst>
      </pc:sldChg>
      <pc:sldChg chg="del">
        <pc:chgData name="Juraj Valis" userId="0eb49442af34383f" providerId="LiveId" clId="{4C81AF4B-A3FF-413B-BED0-9ED06EE5169B}" dt="2024-05-06T04:15:19.747" v="637" actId="47"/>
        <pc:sldMkLst>
          <pc:docMk/>
          <pc:sldMk cId="565239190" sldId="311"/>
        </pc:sldMkLst>
      </pc:sldChg>
      <pc:sldChg chg="del">
        <pc:chgData name="Juraj Valis" userId="0eb49442af34383f" providerId="LiveId" clId="{4C81AF4B-A3FF-413B-BED0-9ED06EE5169B}" dt="2024-05-06T04:15:20.726" v="638" actId="47"/>
        <pc:sldMkLst>
          <pc:docMk/>
          <pc:sldMk cId="3804774939" sldId="312"/>
        </pc:sldMkLst>
      </pc:sldChg>
      <pc:sldChg chg="del">
        <pc:chgData name="Juraj Valis" userId="0eb49442af34383f" providerId="LiveId" clId="{4C81AF4B-A3FF-413B-BED0-9ED06EE5169B}" dt="2024-05-06T04:15:21.922" v="639" actId="47"/>
        <pc:sldMkLst>
          <pc:docMk/>
          <pc:sldMk cId="2735836044" sldId="313"/>
        </pc:sldMkLst>
      </pc:sldChg>
      <pc:sldChg chg="del">
        <pc:chgData name="Juraj Valis" userId="0eb49442af34383f" providerId="LiveId" clId="{4C81AF4B-A3FF-413B-BED0-9ED06EE5169B}" dt="2024-05-06T04:15:24.700" v="640" actId="47"/>
        <pc:sldMkLst>
          <pc:docMk/>
          <pc:sldMk cId="252435416" sldId="314"/>
        </pc:sldMkLst>
      </pc:sldChg>
      <pc:sldChg chg="del">
        <pc:chgData name="Juraj Valis" userId="0eb49442af34383f" providerId="LiveId" clId="{4C81AF4B-A3FF-413B-BED0-9ED06EE5169B}" dt="2024-05-06T04:15:25.544" v="641" actId="47"/>
        <pc:sldMkLst>
          <pc:docMk/>
          <pc:sldMk cId="2497349609" sldId="315"/>
        </pc:sldMkLst>
      </pc:sldChg>
      <pc:sldChg chg="del">
        <pc:chgData name="Juraj Valis" userId="0eb49442af34383f" providerId="LiveId" clId="{4C81AF4B-A3FF-413B-BED0-9ED06EE5169B}" dt="2024-05-06T04:15:26.448" v="642" actId="47"/>
        <pc:sldMkLst>
          <pc:docMk/>
          <pc:sldMk cId="3973686782" sldId="316"/>
        </pc:sldMkLst>
      </pc:sldChg>
      <pc:sldChg chg="del">
        <pc:chgData name="Juraj Valis" userId="0eb49442af34383f" providerId="LiveId" clId="{4C81AF4B-A3FF-413B-BED0-9ED06EE5169B}" dt="2024-05-06T04:15:28.921" v="643" actId="47"/>
        <pc:sldMkLst>
          <pc:docMk/>
          <pc:sldMk cId="370940075" sldId="317"/>
        </pc:sldMkLst>
      </pc:sldChg>
      <pc:sldChg chg="modSp mod">
        <pc:chgData name="Juraj Valis" userId="0eb49442af34383f" providerId="LiveId" clId="{4C81AF4B-A3FF-413B-BED0-9ED06EE5169B}" dt="2024-05-06T04:17:26.994" v="669" actId="20577"/>
        <pc:sldMkLst>
          <pc:docMk/>
          <pc:sldMk cId="3288130567" sldId="318"/>
        </pc:sldMkLst>
      </pc:sldChg>
      <pc:sldChg chg="modSp mod">
        <pc:chgData name="Juraj Valis" userId="0eb49442af34383f" providerId="LiveId" clId="{4C81AF4B-A3FF-413B-BED0-9ED06EE5169B}" dt="2024-05-06T04:17:05.300" v="663" actId="20577"/>
        <pc:sldMkLst>
          <pc:docMk/>
          <pc:sldMk cId="31277571" sldId="319"/>
        </pc:sldMkLst>
      </pc:sldChg>
      <pc:sldChg chg="del">
        <pc:chgData name="Juraj Valis" userId="0eb49442af34383f" providerId="LiveId" clId="{4C81AF4B-A3FF-413B-BED0-9ED06EE5169B}" dt="2024-05-06T04:15:42.149" v="645" actId="47"/>
        <pc:sldMkLst>
          <pc:docMk/>
          <pc:sldMk cId="864869278" sldId="320"/>
        </pc:sldMkLst>
      </pc:sldChg>
      <pc:sldChg chg="del">
        <pc:chgData name="Juraj Valis" userId="0eb49442af34383f" providerId="LiveId" clId="{4C81AF4B-A3FF-413B-BED0-9ED06EE5169B}" dt="2024-05-06T04:15:43.340" v="646" actId="47"/>
        <pc:sldMkLst>
          <pc:docMk/>
          <pc:sldMk cId="643006096" sldId="321"/>
        </pc:sldMkLst>
      </pc:sldChg>
      <pc:sldChg chg="del">
        <pc:chgData name="Juraj Valis" userId="0eb49442af34383f" providerId="LiveId" clId="{4C81AF4B-A3FF-413B-BED0-9ED06EE5169B}" dt="2024-05-06T04:15:44.995" v="647" actId="47"/>
        <pc:sldMkLst>
          <pc:docMk/>
          <pc:sldMk cId="1207027723" sldId="322"/>
        </pc:sldMkLst>
      </pc:sldChg>
      <pc:sldChg chg="del">
        <pc:chgData name="Juraj Valis" userId="0eb49442af34383f" providerId="LiveId" clId="{4C81AF4B-A3FF-413B-BED0-9ED06EE5169B}" dt="2024-05-06T04:15:30.054" v="644" actId="47"/>
        <pc:sldMkLst>
          <pc:docMk/>
          <pc:sldMk cId="1290870381" sldId="324"/>
        </pc:sldMkLst>
      </pc:sldChg>
      <pc:sldChg chg="del">
        <pc:chgData name="Juraj Valis" userId="0eb49442af34383f" providerId="LiveId" clId="{4C81AF4B-A3FF-413B-BED0-9ED06EE5169B}" dt="2024-05-06T04:15:46.720" v="648" actId="47"/>
        <pc:sldMkLst>
          <pc:docMk/>
          <pc:sldMk cId="1836160254" sldId="325"/>
        </pc:sldMkLst>
      </pc:sldChg>
      <pc:sldChg chg="del">
        <pc:chgData name="Juraj Valis" userId="0eb49442af34383f" providerId="LiveId" clId="{4C81AF4B-A3FF-413B-BED0-9ED06EE5169B}" dt="2024-05-06T04:16:35.330" v="652" actId="47"/>
        <pc:sldMkLst>
          <pc:docMk/>
          <pc:sldMk cId="4001943691" sldId="326"/>
        </pc:sldMkLst>
      </pc:sldChg>
      <pc:sldChg chg="del">
        <pc:chgData name="Juraj Valis" userId="0eb49442af34383f" providerId="LiveId" clId="{4C81AF4B-A3FF-413B-BED0-9ED06EE5169B}" dt="2024-05-06T04:15:47.410" v="649" actId="47"/>
        <pc:sldMkLst>
          <pc:docMk/>
          <pc:sldMk cId="3918055506" sldId="327"/>
        </pc:sldMkLst>
      </pc:sldChg>
      <pc:sldChg chg="del">
        <pc:chgData name="Juraj Valis" userId="0eb49442af34383f" providerId="LiveId" clId="{4C81AF4B-A3FF-413B-BED0-9ED06EE5169B}" dt="2024-05-06T04:16:38.204" v="653" actId="47"/>
        <pc:sldMkLst>
          <pc:docMk/>
          <pc:sldMk cId="3234425029" sldId="328"/>
        </pc:sldMkLst>
      </pc:sldChg>
      <pc:sldChg chg="del">
        <pc:chgData name="Juraj Valis" userId="0eb49442af34383f" providerId="LiveId" clId="{4C81AF4B-A3FF-413B-BED0-9ED06EE5169B}" dt="2024-05-06T04:16:40.350" v="655" actId="47"/>
        <pc:sldMkLst>
          <pc:docMk/>
          <pc:sldMk cId="3056950876" sldId="329"/>
        </pc:sldMkLst>
      </pc:sldChg>
      <pc:sldChg chg="del">
        <pc:chgData name="Juraj Valis" userId="0eb49442af34383f" providerId="LiveId" clId="{4C81AF4B-A3FF-413B-BED0-9ED06EE5169B}" dt="2024-05-06T04:16:39.235" v="654" actId="47"/>
        <pc:sldMkLst>
          <pc:docMk/>
          <pc:sldMk cId="370816327" sldId="330"/>
        </pc:sldMkLst>
      </pc:sldChg>
      <pc:sldChg chg="del">
        <pc:chgData name="Juraj Valis" userId="0eb49442af34383f" providerId="LiveId" clId="{4C81AF4B-A3FF-413B-BED0-9ED06EE5169B}" dt="2024-05-06T04:16:41.323" v="656" actId="47"/>
        <pc:sldMkLst>
          <pc:docMk/>
          <pc:sldMk cId="68351063" sldId="331"/>
        </pc:sldMkLst>
      </pc:sldChg>
      <pc:sldChg chg="del">
        <pc:chgData name="Juraj Valis" userId="0eb49442af34383f" providerId="LiveId" clId="{4C81AF4B-A3FF-413B-BED0-9ED06EE5169B}" dt="2024-05-06T04:16:43.118" v="657" actId="47"/>
        <pc:sldMkLst>
          <pc:docMk/>
          <pc:sldMk cId="1581749083" sldId="332"/>
        </pc:sldMkLst>
      </pc:sldChg>
      <pc:sldChg chg="del">
        <pc:chgData name="Juraj Valis" userId="0eb49442af34383f" providerId="LiveId" clId="{4C81AF4B-A3FF-413B-BED0-9ED06EE5169B}" dt="2024-05-06T04:16:45.621" v="658" actId="47"/>
        <pc:sldMkLst>
          <pc:docMk/>
          <pc:sldMk cId="1869973700" sldId="333"/>
        </pc:sldMkLst>
      </pc:sldChg>
      <pc:sldChg chg="add del">
        <pc:chgData name="Juraj Valis" userId="0eb49442af34383f" providerId="LiveId" clId="{4C81AF4B-A3FF-413B-BED0-9ED06EE5169B}" dt="2024-05-06T04:15:55.509" v="651" actId="47"/>
        <pc:sldMkLst>
          <pc:docMk/>
          <pc:sldMk cId="2983934563" sldId="334"/>
        </pc:sldMkLst>
      </pc:sldChg>
      <pc:sldChg chg="modSp add mod">
        <pc:chgData name="Juraj Valis" userId="0eb49442af34383f" providerId="LiveId" clId="{4C81AF4B-A3FF-413B-BED0-9ED06EE5169B}" dt="2024-05-06T04:26:13.527" v="891" actId="6549"/>
        <pc:sldMkLst>
          <pc:docMk/>
          <pc:sldMk cId="1603222662" sldId="336"/>
        </pc:sldMkLst>
      </pc:sldChg>
      <pc:sldChg chg="modSp add mod">
        <pc:chgData name="Juraj Valis" userId="0eb49442af34383f" providerId="LiveId" clId="{4C81AF4B-A3FF-413B-BED0-9ED06EE5169B}" dt="2024-05-06T04:25:34.831" v="869" actId="20577"/>
        <pc:sldMkLst>
          <pc:docMk/>
          <pc:sldMk cId="887762680" sldId="337"/>
        </pc:sldMkLst>
      </pc:sldChg>
      <pc:sldChg chg="modSp add mod">
        <pc:chgData name="Juraj Valis" userId="0eb49442af34383f" providerId="LiveId" clId="{4C81AF4B-A3FF-413B-BED0-9ED06EE5169B}" dt="2024-05-06T04:35:49.368" v="1254" actId="20577"/>
        <pc:sldMkLst>
          <pc:docMk/>
          <pc:sldMk cId="3320342961" sldId="338"/>
        </pc:sldMkLst>
      </pc:sldChg>
      <pc:sldChg chg="modSp add mod">
        <pc:chgData name="Juraj Valis" userId="0eb49442af34383f" providerId="LiveId" clId="{4C81AF4B-A3FF-413B-BED0-9ED06EE5169B}" dt="2024-05-06T04:39:23.128" v="1301" actId="20577"/>
        <pc:sldMkLst>
          <pc:docMk/>
          <pc:sldMk cId="3528187259" sldId="339"/>
        </pc:sldMkLst>
      </pc:sldChg>
      <pc:sldChg chg="modSp add mod">
        <pc:chgData name="Juraj Valis" userId="0eb49442af34383f" providerId="LiveId" clId="{4C81AF4B-A3FF-413B-BED0-9ED06EE5169B}" dt="2024-05-06T04:37:55.808" v="1300" actId="20577"/>
        <pc:sldMkLst>
          <pc:docMk/>
          <pc:sldMk cId="400682225" sldId="340"/>
        </pc:sldMkLst>
      </pc:sldChg>
    </pc:docChg>
  </pc:docChgLst>
  <pc:docChgLst>
    <pc:chgData name="Juraj Valis" userId="0eb49442af34383f" providerId="LiveId" clId="{D4BEB414-C785-4E87-902F-11B95BA30802}"/>
    <pc:docChg chg="undo custSel addSld delSld modSld sldOrd">
      <pc:chgData name="Juraj Valis" userId="0eb49442af34383f" providerId="LiveId" clId="{D4BEB414-C785-4E87-902F-11B95BA30802}" dt="2025-01-20T09:36:44.186" v="2930" actId="20577"/>
      <pc:docMkLst>
        <pc:docMk/>
      </pc:docMkLst>
      <pc:sldChg chg="modSp mod">
        <pc:chgData name="Juraj Valis" userId="0eb49442af34383f" providerId="LiveId" clId="{D4BEB414-C785-4E87-902F-11B95BA30802}" dt="2025-01-20T08:48:59.525" v="2164" actId="20577"/>
        <pc:sldMkLst>
          <pc:docMk/>
          <pc:sldMk cId="1603222662" sldId="336"/>
        </pc:sldMkLst>
        <pc:spChg chg="mod">
          <ac:chgData name="Juraj Valis" userId="0eb49442af34383f" providerId="LiveId" clId="{D4BEB414-C785-4E87-902F-11B95BA30802}" dt="2025-01-20T07:00:45.283" v="17" actId="20577"/>
          <ac:spMkLst>
            <pc:docMk/>
            <pc:sldMk cId="1603222662" sldId="336"/>
            <ac:spMk id="2" creationId="{00000000-0000-0000-0000-000000000000}"/>
          </ac:spMkLst>
        </pc:spChg>
        <pc:spChg chg="mod">
          <ac:chgData name="Juraj Valis" userId="0eb49442af34383f" providerId="LiveId" clId="{D4BEB414-C785-4E87-902F-11B95BA30802}" dt="2025-01-20T08:48:59.525" v="2164" actId="20577"/>
          <ac:spMkLst>
            <pc:docMk/>
            <pc:sldMk cId="1603222662" sldId="336"/>
            <ac:spMk id="4" creationId="{00000000-0000-0000-0000-000000000000}"/>
          </ac:spMkLst>
        </pc:spChg>
      </pc:sldChg>
      <pc:sldChg chg="del">
        <pc:chgData name="Juraj Valis" userId="0eb49442af34383f" providerId="LiveId" clId="{D4BEB414-C785-4E87-902F-11B95BA30802}" dt="2025-01-20T07:52:15.638" v="1106" actId="2696"/>
        <pc:sldMkLst>
          <pc:docMk/>
          <pc:sldMk cId="887762680" sldId="337"/>
        </pc:sldMkLst>
      </pc:sldChg>
      <pc:sldChg chg="del">
        <pc:chgData name="Juraj Valis" userId="0eb49442af34383f" providerId="LiveId" clId="{D4BEB414-C785-4E87-902F-11B95BA30802}" dt="2025-01-20T08:48:03.762" v="2156" actId="47"/>
        <pc:sldMkLst>
          <pc:docMk/>
          <pc:sldMk cId="3320342961" sldId="338"/>
        </pc:sldMkLst>
      </pc:sldChg>
      <pc:sldChg chg="del">
        <pc:chgData name="Juraj Valis" userId="0eb49442af34383f" providerId="LiveId" clId="{D4BEB414-C785-4E87-902F-11B95BA30802}" dt="2025-01-20T08:47:59.171" v="2155" actId="47"/>
        <pc:sldMkLst>
          <pc:docMk/>
          <pc:sldMk cId="3528187259" sldId="339"/>
        </pc:sldMkLst>
      </pc:sldChg>
      <pc:sldChg chg="del">
        <pc:chgData name="Juraj Valis" userId="0eb49442af34383f" providerId="LiveId" clId="{D4BEB414-C785-4E87-902F-11B95BA30802}" dt="2025-01-20T07:52:21.945" v="1107" actId="2696"/>
        <pc:sldMkLst>
          <pc:docMk/>
          <pc:sldMk cId="3642438469" sldId="347"/>
        </pc:sldMkLst>
      </pc:sldChg>
      <pc:sldChg chg="modSp mod">
        <pc:chgData name="Juraj Valis" userId="0eb49442af34383f" providerId="LiveId" clId="{D4BEB414-C785-4E87-902F-11B95BA30802}" dt="2025-01-20T09:02:32.207" v="2371" actId="27636"/>
        <pc:sldMkLst>
          <pc:docMk/>
          <pc:sldMk cId="909646280" sldId="348"/>
        </pc:sldMkLst>
        <pc:spChg chg="mod">
          <ac:chgData name="Juraj Valis" userId="0eb49442af34383f" providerId="LiveId" clId="{D4BEB414-C785-4E87-902F-11B95BA30802}" dt="2025-01-20T08:53:29.514" v="2239" actId="20577"/>
          <ac:spMkLst>
            <pc:docMk/>
            <pc:sldMk cId="909646280" sldId="348"/>
            <ac:spMk id="2" creationId="{C52FB1B0-160A-E686-2E39-A0978B19DDEB}"/>
          </ac:spMkLst>
        </pc:spChg>
        <pc:spChg chg="mod">
          <ac:chgData name="Juraj Valis" userId="0eb49442af34383f" providerId="LiveId" clId="{D4BEB414-C785-4E87-902F-11B95BA30802}" dt="2025-01-20T09:02:32.207" v="2371" actId="27636"/>
          <ac:spMkLst>
            <pc:docMk/>
            <pc:sldMk cId="909646280" sldId="348"/>
            <ac:spMk id="4" creationId="{276CCE5E-7671-7379-AF05-F26257946314}"/>
          </ac:spMkLst>
        </pc:spChg>
      </pc:sldChg>
      <pc:sldChg chg="modSp mod">
        <pc:chgData name="Juraj Valis" userId="0eb49442af34383f" providerId="LiveId" clId="{D4BEB414-C785-4E87-902F-11B95BA30802}" dt="2025-01-20T09:29:55.392" v="2929" actId="20577"/>
        <pc:sldMkLst>
          <pc:docMk/>
          <pc:sldMk cId="3246341306" sldId="349"/>
        </pc:sldMkLst>
        <pc:spChg chg="mod">
          <ac:chgData name="Juraj Valis" userId="0eb49442af34383f" providerId="LiveId" clId="{D4BEB414-C785-4E87-902F-11B95BA30802}" dt="2025-01-20T09:00:08.836" v="2305" actId="20577"/>
          <ac:spMkLst>
            <pc:docMk/>
            <pc:sldMk cId="3246341306" sldId="349"/>
            <ac:spMk id="2" creationId="{D3953D51-DFEF-C90F-04D9-94D9E9C05AA0}"/>
          </ac:spMkLst>
        </pc:spChg>
        <pc:spChg chg="mod">
          <ac:chgData name="Juraj Valis" userId="0eb49442af34383f" providerId="LiveId" clId="{D4BEB414-C785-4E87-902F-11B95BA30802}" dt="2025-01-20T09:29:55.392" v="2929" actId="20577"/>
          <ac:spMkLst>
            <pc:docMk/>
            <pc:sldMk cId="3246341306" sldId="349"/>
            <ac:spMk id="4" creationId="{801CEE40-0647-7DFC-571F-0E6D8BA04F8E}"/>
          </ac:spMkLst>
        </pc:spChg>
      </pc:sldChg>
      <pc:sldChg chg="modSp add mod ord">
        <pc:chgData name="Juraj Valis" userId="0eb49442af34383f" providerId="LiveId" clId="{D4BEB414-C785-4E87-902F-11B95BA30802}" dt="2025-01-20T09:00:20.404" v="2306" actId="6549"/>
        <pc:sldMkLst>
          <pc:docMk/>
          <pc:sldMk cId="902861968" sldId="350"/>
        </pc:sldMkLst>
        <pc:spChg chg="mod">
          <ac:chgData name="Juraj Valis" userId="0eb49442af34383f" providerId="LiveId" clId="{D4BEB414-C785-4E87-902F-11B95BA30802}" dt="2025-01-20T07:49:17.908" v="1078" actId="20577"/>
          <ac:spMkLst>
            <pc:docMk/>
            <pc:sldMk cId="902861968" sldId="350"/>
            <ac:spMk id="2" creationId="{24B5841C-A94E-EDA6-6115-0E2D1BFC6CD6}"/>
          </ac:spMkLst>
        </pc:spChg>
        <pc:spChg chg="mod">
          <ac:chgData name="Juraj Valis" userId="0eb49442af34383f" providerId="LiveId" clId="{D4BEB414-C785-4E87-902F-11B95BA30802}" dt="2025-01-20T09:00:20.404" v="2306" actId="6549"/>
          <ac:spMkLst>
            <pc:docMk/>
            <pc:sldMk cId="902861968" sldId="350"/>
            <ac:spMk id="4" creationId="{B59164F2-0B66-9345-88B8-029C8F426E4A}"/>
          </ac:spMkLst>
        </pc:spChg>
      </pc:sldChg>
      <pc:sldChg chg="modSp add del mod ord">
        <pc:chgData name="Juraj Valis" userId="0eb49442af34383f" providerId="LiveId" clId="{D4BEB414-C785-4E87-902F-11B95BA30802}" dt="2025-01-20T08:06:35.654" v="1430" actId="47"/>
        <pc:sldMkLst>
          <pc:docMk/>
          <pc:sldMk cId="222109961" sldId="351"/>
        </pc:sldMkLst>
        <pc:spChg chg="mod">
          <ac:chgData name="Juraj Valis" userId="0eb49442af34383f" providerId="LiveId" clId="{D4BEB414-C785-4E87-902F-11B95BA30802}" dt="2025-01-20T07:50:58.990" v="1094" actId="20577"/>
          <ac:spMkLst>
            <pc:docMk/>
            <pc:sldMk cId="222109961" sldId="351"/>
            <ac:spMk id="2" creationId="{0135096D-E95C-F3FD-B72F-FA9FF5711AED}"/>
          </ac:spMkLst>
        </pc:spChg>
        <pc:spChg chg="mod">
          <ac:chgData name="Juraj Valis" userId="0eb49442af34383f" providerId="LiveId" clId="{D4BEB414-C785-4E87-902F-11B95BA30802}" dt="2025-01-20T07:51:03.304" v="1095" actId="20577"/>
          <ac:spMkLst>
            <pc:docMk/>
            <pc:sldMk cId="222109961" sldId="351"/>
            <ac:spMk id="4" creationId="{573C02AB-D16B-B392-4AA8-5BF113059BC6}"/>
          </ac:spMkLst>
        </pc:spChg>
      </pc:sldChg>
      <pc:sldChg chg="modSp add mod ord">
        <pc:chgData name="Juraj Valis" userId="0eb49442af34383f" providerId="LiveId" clId="{D4BEB414-C785-4E87-902F-11B95BA30802}" dt="2025-01-20T09:36:44.186" v="2930" actId="20577"/>
        <pc:sldMkLst>
          <pc:docMk/>
          <pc:sldMk cId="3823703817" sldId="352"/>
        </pc:sldMkLst>
        <pc:spChg chg="mod">
          <ac:chgData name="Juraj Valis" userId="0eb49442af34383f" providerId="LiveId" clId="{D4BEB414-C785-4E87-902F-11B95BA30802}" dt="2025-01-20T07:59:50.100" v="1286" actId="20577"/>
          <ac:spMkLst>
            <pc:docMk/>
            <pc:sldMk cId="3823703817" sldId="352"/>
            <ac:spMk id="2" creationId="{9FCF0B40-C4F5-17CC-2088-9BCB317551A8}"/>
          </ac:spMkLst>
        </pc:spChg>
        <pc:spChg chg="mod">
          <ac:chgData name="Juraj Valis" userId="0eb49442af34383f" providerId="LiveId" clId="{D4BEB414-C785-4E87-902F-11B95BA30802}" dt="2025-01-20T09:36:44.186" v="2930" actId="20577"/>
          <ac:spMkLst>
            <pc:docMk/>
            <pc:sldMk cId="3823703817" sldId="352"/>
            <ac:spMk id="4" creationId="{27E6B471-4A02-8DE0-0B19-E08CB309C8A0}"/>
          </ac:spMkLst>
        </pc:spChg>
      </pc:sldChg>
      <pc:sldChg chg="modSp add mod">
        <pc:chgData name="Juraj Valis" userId="0eb49442af34383f" providerId="LiveId" clId="{D4BEB414-C785-4E87-902F-11B95BA30802}" dt="2025-01-20T09:07:19.369" v="2454" actId="20577"/>
        <pc:sldMkLst>
          <pc:docMk/>
          <pc:sldMk cId="3620962404" sldId="353"/>
        </pc:sldMkLst>
        <pc:spChg chg="mod">
          <ac:chgData name="Juraj Valis" userId="0eb49442af34383f" providerId="LiveId" clId="{D4BEB414-C785-4E87-902F-11B95BA30802}" dt="2025-01-20T08:06:47.243" v="1434" actId="20577"/>
          <ac:spMkLst>
            <pc:docMk/>
            <pc:sldMk cId="3620962404" sldId="353"/>
            <ac:spMk id="2" creationId="{3206BFC0-CD18-268F-2F25-5806396D140E}"/>
          </ac:spMkLst>
        </pc:spChg>
        <pc:spChg chg="mod">
          <ac:chgData name="Juraj Valis" userId="0eb49442af34383f" providerId="LiveId" clId="{D4BEB414-C785-4E87-902F-11B95BA30802}" dt="2025-01-20T09:07:19.369" v="2454" actId="20577"/>
          <ac:spMkLst>
            <pc:docMk/>
            <pc:sldMk cId="3620962404" sldId="353"/>
            <ac:spMk id="4" creationId="{D7227E30-43D0-D972-5AC9-A405EE11F115}"/>
          </ac:spMkLst>
        </pc:spChg>
      </pc:sldChg>
    </pc:docChg>
  </pc:docChgLst>
  <pc:docChgLst>
    <pc:chgData name="Juraj Valis" userId="0eb49442af34383f" providerId="LiveId" clId="{523E785B-9498-4E4F-8ABB-2F954890C68F}"/>
    <pc:docChg chg="undo custSel addSld delSld modSld">
      <pc:chgData name="Juraj Valis" userId="0eb49442af34383f" providerId="LiveId" clId="{523E785B-9498-4E4F-8ABB-2F954890C68F}" dt="2023-06-15T05:04:49.705" v="868" actId="47"/>
      <pc:docMkLst>
        <pc:docMk/>
      </pc:docMkLst>
      <pc:sldChg chg="modSp mod">
        <pc:chgData name="Juraj Valis" userId="0eb49442af34383f" providerId="LiveId" clId="{523E785B-9498-4E4F-8ABB-2F954890C68F}" dt="2023-06-15T04:43:37.105" v="343" actId="12"/>
        <pc:sldMkLst>
          <pc:docMk/>
          <pc:sldMk cId="0" sldId="264"/>
        </pc:sldMkLst>
      </pc:sldChg>
      <pc:sldChg chg="modSp mod">
        <pc:chgData name="Juraj Valis" userId="0eb49442af34383f" providerId="LiveId" clId="{523E785B-9498-4E4F-8ABB-2F954890C68F}" dt="2023-06-15T04:36:39.305" v="133" actId="20577"/>
        <pc:sldMkLst>
          <pc:docMk/>
          <pc:sldMk cId="0" sldId="276"/>
        </pc:sldMkLst>
      </pc:sldChg>
      <pc:sldChg chg="modSp add mod">
        <pc:chgData name="Juraj Valis" userId="0eb49442af34383f" providerId="LiveId" clId="{523E785B-9498-4E4F-8ABB-2F954890C68F}" dt="2023-06-15T04:48:52.122" v="467" actId="113"/>
        <pc:sldMkLst>
          <pc:docMk/>
          <pc:sldMk cId="913547302" sldId="277"/>
        </pc:sldMkLst>
      </pc:sldChg>
      <pc:sldChg chg="del">
        <pc:chgData name="Juraj Valis" userId="0eb49442af34383f" providerId="LiveId" clId="{523E785B-9498-4E4F-8ABB-2F954890C68F}" dt="2023-06-15T04:38:09.263" v="188" actId="47"/>
        <pc:sldMkLst>
          <pc:docMk/>
          <pc:sldMk cId="397261115" sldId="278"/>
        </pc:sldMkLst>
      </pc:sldChg>
      <pc:sldChg chg="modSp add mod">
        <pc:chgData name="Juraj Valis" userId="0eb49442af34383f" providerId="LiveId" clId="{523E785B-9498-4E4F-8ABB-2F954890C68F}" dt="2023-06-15T04:45:16.952" v="362" actId="6549"/>
        <pc:sldMkLst>
          <pc:docMk/>
          <pc:sldMk cId="3575744015" sldId="278"/>
        </pc:sldMkLst>
      </pc:sldChg>
      <pc:sldChg chg="del">
        <pc:chgData name="Juraj Valis" userId="0eb49442af34383f" providerId="LiveId" clId="{523E785B-9498-4E4F-8ABB-2F954890C68F}" dt="2023-06-15T04:38:09.740" v="189" actId="47"/>
        <pc:sldMkLst>
          <pc:docMk/>
          <pc:sldMk cId="3922513475" sldId="279"/>
        </pc:sldMkLst>
      </pc:sldChg>
      <pc:sldChg chg="modSp add mod">
        <pc:chgData name="Juraj Valis" userId="0eb49442af34383f" providerId="LiveId" clId="{523E785B-9498-4E4F-8ABB-2F954890C68F}" dt="2023-06-15T04:45:12.978" v="361" actId="20577"/>
        <pc:sldMkLst>
          <pc:docMk/>
          <pc:sldMk cId="4030964310" sldId="279"/>
        </pc:sldMkLst>
      </pc:sldChg>
      <pc:sldChg chg="del">
        <pc:chgData name="Juraj Valis" userId="0eb49442af34383f" providerId="LiveId" clId="{523E785B-9498-4E4F-8ABB-2F954890C68F}" dt="2023-06-15T04:38:10.099" v="190" actId="47"/>
        <pc:sldMkLst>
          <pc:docMk/>
          <pc:sldMk cId="1386793836" sldId="280"/>
        </pc:sldMkLst>
      </pc:sldChg>
      <pc:sldChg chg="modSp add mod">
        <pc:chgData name="Juraj Valis" userId="0eb49442af34383f" providerId="LiveId" clId="{523E785B-9498-4E4F-8ABB-2F954890C68F}" dt="2023-06-15T04:45:08.893" v="359" actId="20577"/>
        <pc:sldMkLst>
          <pc:docMk/>
          <pc:sldMk cId="1881792994" sldId="280"/>
        </pc:sldMkLst>
      </pc:sldChg>
      <pc:sldChg chg="modSp add mod">
        <pc:chgData name="Juraj Valis" userId="0eb49442af34383f" providerId="LiveId" clId="{523E785B-9498-4E4F-8ABB-2F954890C68F}" dt="2023-06-15T04:55:42.430" v="701" actId="27636"/>
        <pc:sldMkLst>
          <pc:docMk/>
          <pc:sldMk cId="3721550992" sldId="281"/>
        </pc:sldMkLst>
      </pc:sldChg>
      <pc:sldChg chg="del">
        <pc:chgData name="Juraj Valis" userId="0eb49442af34383f" providerId="LiveId" clId="{523E785B-9498-4E4F-8ABB-2F954890C68F}" dt="2023-06-15T04:38:10.818" v="192" actId="47"/>
        <pc:sldMkLst>
          <pc:docMk/>
          <pc:sldMk cId="3772634505" sldId="281"/>
        </pc:sldMkLst>
      </pc:sldChg>
      <pc:sldChg chg="del">
        <pc:chgData name="Juraj Valis" userId="0eb49442af34383f" providerId="LiveId" clId="{523E785B-9498-4E4F-8ABB-2F954890C68F}" dt="2023-06-15T04:38:11.474" v="194" actId="47"/>
        <pc:sldMkLst>
          <pc:docMk/>
          <pc:sldMk cId="3204598585" sldId="282"/>
        </pc:sldMkLst>
      </pc:sldChg>
      <pc:sldChg chg="modSp add mod">
        <pc:chgData name="Juraj Valis" userId="0eb49442af34383f" providerId="LiveId" clId="{523E785B-9498-4E4F-8ABB-2F954890C68F}" dt="2023-06-15T04:54:26.668" v="599" actId="113"/>
        <pc:sldMkLst>
          <pc:docMk/>
          <pc:sldMk cId="3427270600" sldId="282"/>
        </pc:sldMkLst>
      </pc:sldChg>
      <pc:sldChg chg="del">
        <pc:chgData name="Juraj Valis" userId="0eb49442af34383f" providerId="LiveId" clId="{523E785B-9498-4E4F-8ABB-2F954890C68F}" dt="2023-06-15T04:38:11.115" v="193" actId="47"/>
        <pc:sldMkLst>
          <pc:docMk/>
          <pc:sldMk cId="1892240153" sldId="283"/>
        </pc:sldMkLst>
      </pc:sldChg>
      <pc:sldChg chg="add">
        <pc:chgData name="Juraj Valis" userId="0eb49442af34383f" providerId="LiveId" clId="{523E785B-9498-4E4F-8ABB-2F954890C68F}" dt="2023-06-15T04:53:06.288" v="560" actId="2890"/>
        <pc:sldMkLst>
          <pc:docMk/>
          <pc:sldMk cId="3707873591" sldId="283"/>
        </pc:sldMkLst>
      </pc:sldChg>
      <pc:sldChg chg="modSp add mod">
        <pc:chgData name="Juraj Valis" userId="0eb49442af34383f" providerId="LiveId" clId="{523E785B-9498-4E4F-8ABB-2F954890C68F}" dt="2023-06-15T04:57:42.218" v="718" actId="113"/>
        <pc:sldMkLst>
          <pc:docMk/>
          <pc:sldMk cId="326249259" sldId="284"/>
        </pc:sldMkLst>
      </pc:sldChg>
      <pc:sldChg chg="del">
        <pc:chgData name="Juraj Valis" userId="0eb49442af34383f" providerId="LiveId" clId="{523E785B-9498-4E4F-8ABB-2F954890C68F}" dt="2023-06-15T04:38:11.787" v="195" actId="47"/>
        <pc:sldMkLst>
          <pc:docMk/>
          <pc:sldMk cId="2649308281" sldId="284"/>
        </pc:sldMkLst>
      </pc:sldChg>
      <pc:sldChg chg="modSp add mod">
        <pc:chgData name="Juraj Valis" userId="0eb49442af34383f" providerId="LiveId" clId="{523E785B-9498-4E4F-8ABB-2F954890C68F}" dt="2023-06-15T04:58:59.505" v="770" actId="20577"/>
        <pc:sldMkLst>
          <pc:docMk/>
          <pc:sldMk cId="2951832770" sldId="285"/>
        </pc:sldMkLst>
      </pc:sldChg>
      <pc:sldChg chg="del">
        <pc:chgData name="Juraj Valis" userId="0eb49442af34383f" providerId="LiveId" clId="{523E785B-9498-4E4F-8ABB-2F954890C68F}" dt="2023-06-15T04:38:12.068" v="196" actId="47"/>
        <pc:sldMkLst>
          <pc:docMk/>
          <pc:sldMk cId="3539705592" sldId="285"/>
        </pc:sldMkLst>
      </pc:sldChg>
      <pc:sldChg chg="modSp add mod">
        <pc:chgData name="Juraj Valis" userId="0eb49442af34383f" providerId="LiveId" clId="{523E785B-9498-4E4F-8ABB-2F954890C68F}" dt="2023-06-15T04:59:50.075" v="786" actId="20577"/>
        <pc:sldMkLst>
          <pc:docMk/>
          <pc:sldMk cId="3734778180" sldId="286"/>
        </pc:sldMkLst>
      </pc:sldChg>
      <pc:sldChg chg="del">
        <pc:chgData name="Juraj Valis" userId="0eb49442af34383f" providerId="LiveId" clId="{523E785B-9498-4E4F-8ABB-2F954890C68F}" dt="2023-06-15T04:38:12.334" v="197" actId="47"/>
        <pc:sldMkLst>
          <pc:docMk/>
          <pc:sldMk cId="3878099648" sldId="286"/>
        </pc:sldMkLst>
      </pc:sldChg>
      <pc:sldChg chg="modSp add del mod">
        <pc:chgData name="Juraj Valis" userId="0eb49442af34383f" providerId="LiveId" clId="{523E785B-9498-4E4F-8ABB-2F954890C68F}" dt="2023-06-15T05:04:49.705" v="868" actId="47"/>
        <pc:sldMkLst>
          <pc:docMk/>
          <pc:sldMk cId="167273782" sldId="287"/>
        </pc:sldMkLst>
      </pc:sldChg>
      <pc:sldChg chg="del">
        <pc:chgData name="Juraj Valis" userId="0eb49442af34383f" providerId="LiveId" clId="{523E785B-9498-4E4F-8ABB-2F954890C68F}" dt="2023-06-15T04:38:10.443" v="191" actId="47"/>
        <pc:sldMkLst>
          <pc:docMk/>
          <pc:sldMk cId="2604770421" sldId="287"/>
        </pc:sldMkLst>
      </pc:sldChg>
      <pc:sldChg chg="del">
        <pc:chgData name="Juraj Valis" userId="0eb49442af34383f" providerId="LiveId" clId="{523E785B-9498-4E4F-8ABB-2F954890C68F}" dt="2023-06-15T04:38:12.506" v="198" actId="47"/>
        <pc:sldMkLst>
          <pc:docMk/>
          <pc:sldMk cId="227041205" sldId="288"/>
        </pc:sldMkLst>
      </pc:sldChg>
      <pc:sldChg chg="del">
        <pc:chgData name="Juraj Valis" userId="0eb49442af34383f" providerId="LiveId" clId="{523E785B-9498-4E4F-8ABB-2F954890C68F}" dt="2023-06-15T04:38:12.709" v="199" actId="47"/>
        <pc:sldMkLst>
          <pc:docMk/>
          <pc:sldMk cId="1339061504" sldId="289"/>
        </pc:sldMkLst>
      </pc:sldChg>
      <pc:sldChg chg="del">
        <pc:chgData name="Juraj Valis" userId="0eb49442af34383f" providerId="LiveId" clId="{523E785B-9498-4E4F-8ABB-2F954890C68F}" dt="2023-06-15T04:38:12.896" v="200" actId="47"/>
        <pc:sldMkLst>
          <pc:docMk/>
          <pc:sldMk cId="111359947" sldId="290"/>
        </pc:sldMkLst>
      </pc:sldChg>
      <pc:sldChg chg="del">
        <pc:chgData name="Juraj Valis" userId="0eb49442af34383f" providerId="LiveId" clId="{523E785B-9498-4E4F-8ABB-2F954890C68F}" dt="2023-06-15T04:38:13.178" v="201" actId="47"/>
        <pc:sldMkLst>
          <pc:docMk/>
          <pc:sldMk cId="3915238281" sldId="291"/>
        </pc:sldMkLst>
      </pc:sldChg>
      <pc:sldChg chg="del">
        <pc:chgData name="Juraj Valis" userId="0eb49442af34383f" providerId="LiveId" clId="{523E785B-9498-4E4F-8ABB-2F954890C68F}" dt="2023-06-15T04:38:14.865" v="202" actId="47"/>
        <pc:sldMkLst>
          <pc:docMk/>
          <pc:sldMk cId="2997882740" sldId="292"/>
        </pc:sldMkLst>
      </pc:sldChg>
    </pc:docChg>
  </pc:docChgLst>
  <pc:docChgLst>
    <pc:chgData name="Juraj Valis" userId="0eb49442af34383f" providerId="LiveId" clId="{775D8116-EBD3-48F3-ACB2-49857AAECABD}"/>
    <pc:docChg chg="custSel modSld">
      <pc:chgData name="Juraj Valis" userId="0eb49442af34383f" providerId="LiveId" clId="{775D8116-EBD3-48F3-ACB2-49857AAECABD}" dt="2023-06-15T04:32:35.953" v="12" actId="20577"/>
      <pc:docMkLst>
        <pc:docMk/>
      </pc:docMkLst>
      <pc:sldChg chg="modSp mod">
        <pc:chgData name="Juraj Valis" userId="0eb49442af34383f" providerId="LiveId" clId="{775D8116-EBD3-48F3-ACB2-49857AAECABD}" dt="2023-06-15T04:32:35.953" v="12" actId="20577"/>
        <pc:sldMkLst>
          <pc:docMk/>
          <pc:sldMk cId="0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F9CBC-E7A1-46E7-9C82-6FEBDB43F431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5EC00-6457-4E7D-BDA0-6A1CD52D33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059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E33F-1FC4-FC4F-B2F2-99374C0682D6}" type="datetimeFigureOut">
              <a:rPr lang="sk-SK" smtClean="0"/>
              <a:t>20. 1. 2025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77F96-D21A-0344-B1C1-06ADFACD83F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Obrázok 4" descr="Obrázok, na ktorom je exteriér">
            <a:extLst>
              <a:ext uri="{FF2B5EF4-FFF2-40B4-BE49-F238E27FC236}">
                <a16:creationId xmlns:a16="http://schemas.microsoft.com/office/drawing/2014/main" id="{42B70202-A453-9400-8280-FEA8460BF8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7048" y="1092862"/>
            <a:ext cx="9144000" cy="3063240"/>
          </a:xfrm>
        </p:spPr>
        <p:txBody>
          <a:bodyPr>
            <a:normAutofit/>
          </a:bodyPr>
          <a:lstStyle/>
          <a:p>
            <a:br>
              <a:rPr lang="sk-SK" sz="36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br>
              <a:rPr lang="sk-SK" sz="36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en-US" sz="4000" b="1" dirty="0">
                <a:solidFill>
                  <a:srgbClr val="FFFFFF"/>
                </a:solidFill>
                <a:latin typeface="Garamond" panose="02020404030301010803" pitchFamily="18" charset="0"/>
              </a:rPr>
              <a:t>Overview of abuse of</a:t>
            </a:r>
            <a:r>
              <a:rPr lang="sk-SK" sz="4000" b="1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  <a:r>
              <a:rPr lang="sk-SK" sz="4000" b="1" dirty="0" err="1">
                <a:solidFill>
                  <a:srgbClr val="FFFFFF"/>
                </a:solidFill>
                <a:latin typeface="Garamond" panose="02020404030301010803" pitchFamily="18" charset="0"/>
              </a:rPr>
              <a:t>tax</a:t>
            </a:r>
            <a:r>
              <a:rPr lang="sk-SK" sz="4000" b="1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  <a:r>
              <a:rPr lang="en-US" sz="4000" b="1" dirty="0">
                <a:solidFill>
                  <a:srgbClr val="FFFFFF"/>
                </a:solidFill>
                <a:latin typeface="Garamond" panose="02020404030301010803" pitchFamily="18" charset="0"/>
              </a:rPr>
              <a:t>law rules</a:t>
            </a:r>
            <a:br>
              <a:rPr lang="sk-SK" sz="4000" b="1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sk-SK" sz="4000" b="1" dirty="0">
                <a:solidFill>
                  <a:srgbClr val="FFFFFF"/>
                </a:solidFill>
                <a:latin typeface="Garamond" panose="02020404030301010803" pitchFamily="18" charset="0"/>
              </a:rPr>
              <a:t>Slovak Republic</a:t>
            </a:r>
            <a:endParaRPr lang="en-US" sz="3600" b="1" dirty="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solidFill>
                  <a:srgbClr val="FFFFFF"/>
                </a:solidFill>
                <a:latin typeface="Garamond" panose="02020404030301010803" pitchFamily="18" charset="0"/>
              </a:rPr>
              <a:t>Expert symposium: Abuse of tax law</a:t>
            </a:r>
            <a:endParaRPr lang="sk-SK" sz="2400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sk-SK" dirty="0">
                <a:solidFill>
                  <a:srgbClr val="FFFFFF"/>
                </a:solidFill>
                <a:latin typeface="Garamond" panose="02020404030301010803" pitchFamily="18" charset="0"/>
              </a:rPr>
              <a:t>Bratislava, 21.01.2025</a:t>
            </a:r>
          </a:p>
          <a:p>
            <a:endParaRPr lang="sk-SK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sk-SK" dirty="0">
                <a:solidFill>
                  <a:srgbClr val="FFFFFF"/>
                </a:solidFill>
                <a:latin typeface="Garamond" panose="02020404030301010803" pitchFamily="18" charset="0"/>
              </a:rPr>
              <a:t>Juraj Vališ</a:t>
            </a:r>
          </a:p>
        </p:txBody>
      </p:sp>
      <p:sp>
        <p:nvSpPr>
          <p:cNvPr id="71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E82D0C02-4A0B-FC9D-64FD-38465363B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977" y="-165434"/>
            <a:ext cx="2941119" cy="1536193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sk-SK" sz="3200" b="1" u="sng" dirty="0" err="1">
                <a:latin typeface="Garamond" panose="02020404030301010803" pitchFamily="18" charset="0"/>
              </a:rPr>
              <a:t>Abuse</a:t>
            </a:r>
            <a:r>
              <a:rPr lang="sk-SK" sz="3200" b="1" u="sng" dirty="0">
                <a:latin typeface="Garamond" panose="02020404030301010803" pitchFamily="18" charset="0"/>
              </a:rPr>
              <a:t> of </a:t>
            </a:r>
            <a:r>
              <a:rPr lang="sk-SK" sz="3200" b="1" u="sng" dirty="0" err="1">
                <a:latin typeface="Garamond" panose="02020404030301010803" pitchFamily="18" charset="0"/>
              </a:rPr>
              <a:t>tax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law</a:t>
            </a:r>
            <a:r>
              <a:rPr lang="sk-SK" sz="3200" b="1" u="sng" dirty="0">
                <a:latin typeface="Garamond" panose="02020404030301010803" pitchFamily="18" charset="0"/>
              </a:rPr>
              <a:t> – </a:t>
            </a:r>
            <a:r>
              <a:rPr lang="sk-SK" sz="3200" b="1" u="sng" dirty="0" err="1">
                <a:latin typeface="Garamond" panose="02020404030301010803" pitchFamily="18" charset="0"/>
              </a:rPr>
              <a:t>historical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aspects</a:t>
            </a:r>
            <a:endParaRPr lang="en-US" sz="3200" b="1" u="sng" dirty="0">
              <a:latin typeface="Garamond" panose="02020404030301010803" pitchFamily="18" charset="0"/>
            </a:endParaRPr>
          </a:p>
        </p:txBody>
      </p:sp>
      <p:sp>
        <p:nvSpPr>
          <p:cNvPr id="4" name="Zástupný objekt pre obsah 2"/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b="1" dirty="0">
                <a:latin typeface="Garamond" panose="02020404030301010803" pitchFamily="18" charset="0"/>
              </a:rPr>
              <a:t>01.01.1993 – 31.12.2011 (</a:t>
            </a:r>
            <a:r>
              <a:rPr lang="en-US" sz="1800" b="1" dirty="0">
                <a:latin typeface="Garamond" panose="02020404030301010803" pitchFamily="18" charset="0"/>
              </a:rPr>
              <a:t>Act</a:t>
            </a:r>
            <a:r>
              <a:rPr lang="sk-SK" sz="1800" b="1" dirty="0">
                <a:latin typeface="Garamond" panose="02020404030301010803" pitchFamily="18" charset="0"/>
              </a:rPr>
              <a:t> No. 511/1992 Zb.)</a:t>
            </a:r>
          </a:p>
          <a:p>
            <a:pPr lvl="1"/>
            <a:r>
              <a:rPr lang="sk-SK" sz="1800" dirty="0">
                <a:latin typeface="Garamond" panose="02020404030301010803" pitchFamily="18" charset="0"/>
              </a:rPr>
              <a:t>Art. 2 (6) - </a:t>
            </a:r>
            <a:r>
              <a:rPr lang="sk-SK" sz="1800" dirty="0" err="1">
                <a:latin typeface="Garamond" panose="02020404030301010803" pitchFamily="18" charset="0"/>
              </a:rPr>
              <a:t>substance</a:t>
            </a:r>
            <a:r>
              <a:rPr lang="sk-SK" sz="1800" dirty="0">
                <a:latin typeface="Garamond" panose="02020404030301010803" pitchFamily="18" charset="0"/>
              </a:rPr>
              <a:t> over </a:t>
            </a:r>
            <a:r>
              <a:rPr lang="sk-SK" sz="1800" dirty="0" err="1">
                <a:latin typeface="Garamond" panose="02020404030301010803" pitchFamily="18" charset="0"/>
              </a:rPr>
              <a:t>form</a:t>
            </a:r>
            <a:r>
              <a:rPr lang="sk-SK" sz="1800" dirty="0">
                <a:latin typeface="Garamond" panose="02020404030301010803" pitchFamily="18" charset="0"/>
              </a:rPr>
              <a:t> rule, no GAAR</a:t>
            </a:r>
          </a:p>
          <a:p>
            <a:pPr lvl="1"/>
            <a:r>
              <a:rPr lang="sk-SK" sz="1800" dirty="0">
                <a:latin typeface="Garamond" panose="02020404030301010803" pitchFamily="18" charset="0"/>
              </a:rPr>
              <a:t>Art. 29 (6) T</a:t>
            </a:r>
            <a:r>
              <a:rPr lang="en-US" sz="1800" dirty="0">
                <a:latin typeface="Garamond" panose="02020404030301010803" pitchFamily="18" charset="0"/>
              </a:rPr>
              <a:t>he tax administrator is entitled to use aids in determining the tax liability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r>
              <a:rPr lang="sk-SK" sz="1800" dirty="0" err="1">
                <a:latin typeface="Garamond" panose="02020404030301010803" pitchFamily="18" charset="0"/>
              </a:rPr>
              <a:t>also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r>
              <a:rPr lang="en-US" sz="1800" dirty="0">
                <a:latin typeface="Garamond" panose="02020404030301010803" pitchFamily="18" charset="0"/>
              </a:rPr>
              <a:t>if the tax subject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has performed acts which, by their content or purpose, contravened or circumvented a special regulation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and which resulted in a reduction of the tax base</a:t>
            </a:r>
            <a:r>
              <a:rPr lang="sk-SK" sz="1800" dirty="0">
                <a:latin typeface="Garamond" panose="02020404030301010803" pitchFamily="18" charset="0"/>
              </a:rPr>
              <a:t>.</a:t>
            </a:r>
          </a:p>
          <a:p>
            <a:pPr lvl="1"/>
            <a:endParaRPr lang="sk-SK" sz="1800" dirty="0">
              <a:latin typeface="Garamond" panose="02020404030301010803" pitchFamily="18" charset="0"/>
            </a:endParaRPr>
          </a:p>
          <a:p>
            <a:r>
              <a:rPr lang="sk-SK" sz="1800" b="1" dirty="0">
                <a:latin typeface="Garamond" panose="02020404030301010803" pitchFamily="18" charset="0"/>
              </a:rPr>
              <a:t>01.01.2012 - 31.12.2013 (</a:t>
            </a:r>
            <a:r>
              <a:rPr lang="sk-SK" sz="1800" b="1" dirty="0" err="1">
                <a:latin typeface="Garamond" panose="02020404030301010803" pitchFamily="18" charset="0"/>
              </a:rPr>
              <a:t>Act</a:t>
            </a:r>
            <a:r>
              <a:rPr lang="sk-SK" sz="1800" b="1" dirty="0">
                <a:latin typeface="Garamond" panose="02020404030301010803" pitchFamily="18" charset="0"/>
              </a:rPr>
              <a:t> No. 563/2009 Z. z.)</a:t>
            </a:r>
          </a:p>
          <a:p>
            <a:pPr lvl="1"/>
            <a:r>
              <a:rPr lang="sk-SK" sz="1800" dirty="0">
                <a:latin typeface="Garamond" panose="02020404030301010803" pitchFamily="18" charset="0"/>
              </a:rPr>
              <a:t>Art. 3 (6) - </a:t>
            </a:r>
            <a:r>
              <a:rPr lang="sk-SK" sz="1800" dirty="0" err="1">
                <a:latin typeface="Garamond" panose="02020404030301010803" pitchFamily="18" charset="0"/>
              </a:rPr>
              <a:t>substance</a:t>
            </a:r>
            <a:r>
              <a:rPr lang="sk-SK" sz="1800" dirty="0">
                <a:latin typeface="Garamond" panose="02020404030301010803" pitchFamily="18" charset="0"/>
              </a:rPr>
              <a:t> over </a:t>
            </a:r>
            <a:r>
              <a:rPr lang="sk-SK" sz="1800" dirty="0" err="1">
                <a:latin typeface="Garamond" panose="02020404030301010803" pitchFamily="18" charset="0"/>
              </a:rPr>
              <a:t>form</a:t>
            </a:r>
            <a:r>
              <a:rPr lang="sk-SK" sz="1800" dirty="0">
                <a:latin typeface="Garamond" panose="02020404030301010803" pitchFamily="18" charset="0"/>
              </a:rPr>
              <a:t> rule, no GAAR</a:t>
            </a:r>
          </a:p>
          <a:p>
            <a:pPr lvl="1"/>
            <a:endParaRPr lang="sk-SK" sz="1800" dirty="0">
              <a:latin typeface="Garamond" panose="02020404030301010803" pitchFamily="18" charset="0"/>
            </a:endParaRPr>
          </a:p>
          <a:p>
            <a:r>
              <a:rPr lang="sk-SK" sz="1800" b="1" dirty="0">
                <a:latin typeface="Garamond" panose="02020404030301010803" pitchFamily="18" charset="0"/>
              </a:rPr>
              <a:t>01.01.2014 – 31.12.2017(</a:t>
            </a:r>
            <a:r>
              <a:rPr lang="sk-SK" sz="1800" b="1" dirty="0" err="1">
                <a:latin typeface="Garamond" panose="02020404030301010803" pitchFamily="18" charset="0"/>
              </a:rPr>
              <a:t>Act</a:t>
            </a:r>
            <a:r>
              <a:rPr lang="sk-SK" sz="1800" b="1" dirty="0">
                <a:latin typeface="Garamond" panose="02020404030301010803" pitchFamily="18" charset="0"/>
              </a:rPr>
              <a:t> No. 563/2009 Z. z.)</a:t>
            </a:r>
          </a:p>
          <a:p>
            <a:pPr lvl="1"/>
            <a:r>
              <a:rPr lang="sk-SK" sz="1800" dirty="0">
                <a:latin typeface="Garamond" panose="02020404030301010803" pitchFamily="18" charset="0"/>
              </a:rPr>
              <a:t>Art. 3 (6) - </a:t>
            </a:r>
            <a:r>
              <a:rPr lang="sk-SK" sz="1800" dirty="0" err="1">
                <a:latin typeface="Garamond" panose="02020404030301010803" pitchFamily="18" charset="0"/>
              </a:rPr>
              <a:t>substance</a:t>
            </a:r>
            <a:r>
              <a:rPr lang="sk-SK" sz="1800" dirty="0">
                <a:latin typeface="Garamond" panose="02020404030301010803" pitchFamily="18" charset="0"/>
              </a:rPr>
              <a:t> over </a:t>
            </a:r>
            <a:r>
              <a:rPr lang="sk-SK" sz="1800" dirty="0" err="1">
                <a:latin typeface="Garamond" panose="02020404030301010803" pitchFamily="18" charset="0"/>
              </a:rPr>
              <a:t>form</a:t>
            </a:r>
            <a:r>
              <a:rPr lang="sk-SK" sz="1800" dirty="0">
                <a:latin typeface="Garamond" panose="02020404030301010803" pitchFamily="18" charset="0"/>
              </a:rPr>
              <a:t> rule and GAAR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A legal act or any other fact decisive for the establishment, assessment or collection of tax which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</a:p>
          <a:p>
            <a:pPr lvl="2"/>
            <a:r>
              <a:rPr lang="en-US" sz="1800" b="1" dirty="0">
                <a:latin typeface="Garamond" panose="02020404030301010803" pitchFamily="18" charset="0"/>
              </a:rPr>
              <a:t>has no economic justification and</a:t>
            </a:r>
            <a:r>
              <a:rPr lang="sk-SK" sz="1800" b="1" dirty="0">
                <a:latin typeface="Garamond" panose="02020404030301010803" pitchFamily="18" charset="0"/>
              </a:rPr>
              <a:t> </a:t>
            </a:r>
            <a:r>
              <a:rPr lang="en-US" sz="1800" b="1" dirty="0">
                <a:latin typeface="Garamond" panose="02020404030301010803" pitchFamily="18" charset="0"/>
              </a:rPr>
              <a:t>which results </a:t>
            </a:r>
            <a:r>
              <a:rPr lang="sk-SK" sz="1800" b="1" dirty="0">
                <a:latin typeface="Garamond" panose="02020404030301010803" pitchFamily="18" charset="0"/>
              </a:rPr>
              <a:t>in</a:t>
            </a:r>
          </a:p>
          <a:p>
            <a:pPr lvl="2"/>
            <a:r>
              <a:rPr lang="en-US" sz="1800" dirty="0">
                <a:latin typeface="Garamond" panose="02020404030301010803" pitchFamily="18" charset="0"/>
              </a:rPr>
              <a:t>the purposeful avoidance of tax liability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r>
              <a:rPr lang="en-US" sz="1800" dirty="0">
                <a:latin typeface="Garamond" panose="02020404030301010803" pitchFamily="18" charset="0"/>
              </a:rPr>
              <a:t>or the obtaining of a tax advantage to which the tax subject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would not otherwise be entitled, or which results in the purposeful reduction of tax liability, </a:t>
            </a:r>
            <a:endParaRPr lang="sk-SK" sz="1800" dirty="0">
              <a:latin typeface="Garamond" panose="02020404030301010803" pitchFamily="18" charset="0"/>
            </a:endParaRPr>
          </a:p>
          <a:p>
            <a:pPr lvl="1"/>
            <a:r>
              <a:rPr lang="en-US" sz="1800" b="1" dirty="0">
                <a:latin typeface="Garamond" panose="02020404030301010803" pitchFamily="18" charset="0"/>
              </a:rPr>
              <a:t>shall not be taken into account in the tax administration</a:t>
            </a:r>
            <a:r>
              <a:rPr lang="en-US" sz="1800" dirty="0">
                <a:latin typeface="Garamond" panose="02020404030301010803" pitchFamily="18" charset="0"/>
              </a:rPr>
              <a:t>.</a:t>
            </a:r>
            <a:endParaRPr lang="sk-SK" sz="1800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D9B36890-22DD-5C46-0897-8270D96CB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2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4355C-CFDF-B062-A7BA-C7950709E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5841C-A94E-EDA6-6115-0E2D1BFC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sk-SK" sz="3200" b="1" u="sng" dirty="0" err="1">
                <a:latin typeface="Garamond" panose="02020404030301010803" pitchFamily="18" charset="0"/>
              </a:rPr>
              <a:t>Abuse</a:t>
            </a:r>
            <a:r>
              <a:rPr lang="sk-SK" sz="3200" b="1" u="sng" dirty="0">
                <a:latin typeface="Garamond" panose="02020404030301010803" pitchFamily="18" charset="0"/>
              </a:rPr>
              <a:t> of </a:t>
            </a:r>
            <a:r>
              <a:rPr lang="sk-SK" sz="3200" b="1" u="sng" dirty="0" err="1">
                <a:latin typeface="Garamond" panose="02020404030301010803" pitchFamily="18" charset="0"/>
              </a:rPr>
              <a:t>tax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law</a:t>
            </a:r>
            <a:r>
              <a:rPr lang="sk-SK" sz="3200" b="1" u="sng" dirty="0">
                <a:latin typeface="Garamond" panose="02020404030301010803" pitchFamily="18" charset="0"/>
              </a:rPr>
              <a:t> – </a:t>
            </a:r>
            <a:r>
              <a:rPr lang="sk-SK" sz="3200" b="1" u="sng" dirty="0" err="1">
                <a:latin typeface="Garamond" panose="02020404030301010803" pitchFamily="18" charset="0"/>
              </a:rPr>
              <a:t>general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anti-avoidance</a:t>
            </a:r>
            <a:r>
              <a:rPr lang="sk-SK" sz="3200" b="1" u="sng" dirty="0">
                <a:latin typeface="Garamond" panose="02020404030301010803" pitchFamily="18" charset="0"/>
              </a:rPr>
              <a:t> rule</a:t>
            </a:r>
            <a:endParaRPr lang="en-US" sz="3200" b="1" u="sng" dirty="0">
              <a:latin typeface="Garamond" panose="02020404030301010803" pitchFamily="18" charset="0"/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B59164F2-0B66-9345-88B8-029C8F426E4A}"/>
              </a:ext>
            </a:extLst>
          </p:cNvPr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b="1" dirty="0" err="1">
                <a:latin typeface="Garamond" panose="02020404030301010803" pitchFamily="18" charset="0"/>
              </a:rPr>
              <a:t>since</a:t>
            </a:r>
            <a:r>
              <a:rPr lang="sk-SK" sz="2000" b="1" dirty="0">
                <a:latin typeface="Garamond" panose="02020404030301010803" pitchFamily="18" charset="0"/>
              </a:rPr>
              <a:t> 01.01.2018 (</a:t>
            </a:r>
            <a:r>
              <a:rPr lang="sk-SK" sz="2000" b="1" dirty="0" err="1">
                <a:latin typeface="Garamond" panose="02020404030301010803" pitchFamily="18" charset="0"/>
              </a:rPr>
              <a:t>Act</a:t>
            </a:r>
            <a:r>
              <a:rPr lang="sk-SK" sz="2000" b="1" dirty="0">
                <a:latin typeface="Garamond" panose="02020404030301010803" pitchFamily="18" charset="0"/>
              </a:rPr>
              <a:t> No. 563/2009 Z. z.)</a:t>
            </a:r>
          </a:p>
          <a:p>
            <a:pPr lvl="1"/>
            <a:r>
              <a:rPr lang="sk-SK" sz="2000" dirty="0">
                <a:latin typeface="Garamond" panose="02020404030301010803" pitchFamily="18" charset="0"/>
              </a:rPr>
              <a:t>Art. 3 (6) - </a:t>
            </a:r>
            <a:r>
              <a:rPr lang="sk-SK" sz="2000" dirty="0" err="1">
                <a:latin typeface="Garamond" panose="02020404030301010803" pitchFamily="18" charset="0"/>
              </a:rPr>
              <a:t>substance</a:t>
            </a:r>
            <a:r>
              <a:rPr lang="sk-SK" sz="2000" dirty="0">
                <a:latin typeface="Garamond" panose="02020404030301010803" pitchFamily="18" charset="0"/>
              </a:rPr>
              <a:t> over </a:t>
            </a:r>
            <a:r>
              <a:rPr lang="sk-SK" sz="2000" dirty="0" err="1">
                <a:latin typeface="Garamond" panose="02020404030301010803" pitchFamily="18" charset="0"/>
              </a:rPr>
              <a:t>form</a:t>
            </a:r>
            <a:r>
              <a:rPr lang="sk-SK" sz="2000" dirty="0">
                <a:latin typeface="Garamond" panose="02020404030301010803" pitchFamily="18" charset="0"/>
              </a:rPr>
              <a:t> rule and GAAR</a:t>
            </a:r>
          </a:p>
          <a:p>
            <a:pPr lvl="2"/>
            <a:r>
              <a:rPr lang="en-US" dirty="0">
                <a:latin typeface="Garamond" panose="02020404030301010803" pitchFamily="18" charset="0"/>
              </a:rPr>
              <a:t>A legal transaction, a number of legal transactions or other facts </a:t>
            </a:r>
            <a:endParaRPr lang="sk-SK" dirty="0">
              <a:latin typeface="Garamond" panose="02020404030301010803" pitchFamily="18" charset="0"/>
            </a:endParaRPr>
          </a:p>
          <a:p>
            <a:pPr lvl="2"/>
            <a:r>
              <a:rPr lang="en-US" dirty="0">
                <a:latin typeface="Garamond" panose="02020404030301010803" pitchFamily="18" charset="0"/>
              </a:rPr>
              <a:t>carried out </a:t>
            </a:r>
            <a:r>
              <a:rPr lang="en-US" b="1" dirty="0">
                <a:latin typeface="Garamond" panose="02020404030301010803" pitchFamily="18" charset="0"/>
              </a:rPr>
              <a:t>without a proper business reason</a:t>
            </a:r>
            <a:r>
              <a:rPr lang="sk-SK" b="1" dirty="0">
                <a:latin typeface="Garamond" panose="02020404030301010803" pitchFamily="18" charset="0"/>
              </a:rPr>
              <a:t> </a:t>
            </a:r>
            <a:r>
              <a:rPr lang="en-US" dirty="0">
                <a:latin typeface="Garamond" panose="02020404030301010803" pitchFamily="18" charset="0"/>
              </a:rPr>
              <a:t>or </a:t>
            </a:r>
            <a:endParaRPr lang="sk-SK" dirty="0">
              <a:latin typeface="Garamond" panose="02020404030301010803" pitchFamily="18" charset="0"/>
            </a:endParaRPr>
          </a:p>
          <a:p>
            <a:pPr lvl="2"/>
            <a:r>
              <a:rPr lang="en-US" b="1" dirty="0">
                <a:latin typeface="Garamond" panose="02020404030301010803" pitchFamily="18" charset="0"/>
              </a:rPr>
              <a:t>any other reason that reflects economic reality </a:t>
            </a:r>
            <a:r>
              <a:rPr lang="en-US" dirty="0">
                <a:latin typeface="Garamond" panose="02020404030301010803" pitchFamily="18" charset="0"/>
              </a:rPr>
              <a:t>and</a:t>
            </a:r>
            <a:endParaRPr lang="sk-SK" dirty="0">
              <a:latin typeface="Garamond" panose="02020404030301010803" pitchFamily="18" charset="0"/>
            </a:endParaRPr>
          </a:p>
          <a:p>
            <a:pPr lvl="3"/>
            <a:r>
              <a:rPr lang="en-US" sz="2000" b="1" dirty="0">
                <a:latin typeface="Garamond" panose="02020404030301010803" pitchFamily="18" charset="0"/>
              </a:rPr>
              <a:t>at least one of the purposes </a:t>
            </a:r>
            <a:r>
              <a:rPr lang="en-US" sz="2000" dirty="0">
                <a:latin typeface="Garamond" panose="02020404030301010803" pitchFamily="18" charset="0"/>
              </a:rPr>
              <a:t>of which is to </a:t>
            </a:r>
            <a:r>
              <a:rPr lang="en-US" sz="2000" b="1" dirty="0">
                <a:latin typeface="Garamond" panose="02020404030301010803" pitchFamily="18" charset="0"/>
              </a:rPr>
              <a:t>evade tax liability </a:t>
            </a:r>
            <a:endParaRPr lang="sk-SK" sz="2000" b="1" dirty="0">
              <a:latin typeface="Garamond" panose="02020404030301010803" pitchFamily="18" charset="0"/>
            </a:endParaRPr>
          </a:p>
          <a:p>
            <a:pPr lvl="3"/>
            <a:r>
              <a:rPr lang="en-US" sz="2000" dirty="0">
                <a:latin typeface="Garamond" panose="02020404030301010803" pitchFamily="18" charset="0"/>
              </a:rPr>
              <a:t>or to obtain a tax advantage to which the tax subject would not otherwise be entitled, </a:t>
            </a:r>
            <a:endParaRPr lang="sk-SK" sz="2000" dirty="0">
              <a:latin typeface="Garamond" panose="02020404030301010803" pitchFamily="18" charset="0"/>
            </a:endParaRPr>
          </a:p>
          <a:p>
            <a:pPr lvl="2"/>
            <a:r>
              <a:rPr lang="en-US" b="1" dirty="0">
                <a:latin typeface="Garamond" panose="02020404030301010803" pitchFamily="18" charset="0"/>
              </a:rPr>
              <a:t>shall not be taken into account </a:t>
            </a:r>
            <a:r>
              <a:rPr lang="en-US" dirty="0">
                <a:latin typeface="Garamond" panose="02020404030301010803" pitchFamily="18" charset="0"/>
              </a:rPr>
              <a:t>in tax administration.</a:t>
            </a:r>
            <a:endParaRPr lang="sk-SK" dirty="0">
              <a:latin typeface="Garamond" panose="02020404030301010803" pitchFamily="18" charset="0"/>
            </a:endParaRPr>
          </a:p>
          <a:p>
            <a:pPr lvl="1"/>
            <a:endParaRPr lang="sk-SK" sz="2000" i="1" dirty="0">
              <a:latin typeface="Garamond" panose="02020404030301010803" pitchFamily="18" charset="0"/>
            </a:endParaRPr>
          </a:p>
          <a:p>
            <a:pPr marL="800100" lvl="1" indent="-342900">
              <a:buAutoNum type="arabicParenBoth"/>
            </a:pPr>
            <a:r>
              <a:rPr lang="sk-SK" sz="2000" b="1" i="1" dirty="0">
                <a:latin typeface="Garamond" panose="02020404030301010803" pitchFamily="18" charset="0"/>
              </a:rPr>
              <a:t>business or </a:t>
            </a:r>
            <a:r>
              <a:rPr lang="sk-SK" sz="2000" b="1" i="1" dirty="0" err="1">
                <a:latin typeface="Garamond" panose="02020404030301010803" pitchFamily="18" charset="0"/>
              </a:rPr>
              <a:t>economic</a:t>
            </a:r>
            <a:r>
              <a:rPr lang="sk-SK" sz="2000" b="1" i="1" dirty="0">
                <a:latin typeface="Garamond" panose="02020404030301010803" pitchFamily="18" charset="0"/>
              </a:rPr>
              <a:t> </a:t>
            </a:r>
            <a:r>
              <a:rPr lang="en-US" sz="2000" b="1" i="1" dirty="0">
                <a:latin typeface="Garamond" panose="02020404030301010803" pitchFamily="18" charset="0"/>
              </a:rPr>
              <a:t>reason test</a:t>
            </a:r>
            <a:endParaRPr lang="sk-SK" sz="2000" b="1" i="1" dirty="0">
              <a:latin typeface="Garamond" panose="02020404030301010803" pitchFamily="18" charset="0"/>
            </a:endParaRPr>
          </a:p>
          <a:p>
            <a:pPr marL="800100" lvl="1" indent="-342900">
              <a:buAutoNum type="arabicParenBoth"/>
            </a:pPr>
            <a:r>
              <a:rPr lang="sk-SK" sz="2000" b="1" i="1" dirty="0">
                <a:latin typeface="Garamond" panose="02020404030301010803" pitchFamily="18" charset="0"/>
              </a:rPr>
              <a:t>test </a:t>
            </a:r>
            <a:r>
              <a:rPr lang="en-US" sz="2000" b="1" i="1" dirty="0">
                <a:latin typeface="Garamond" panose="02020404030301010803" pitchFamily="18" charset="0"/>
              </a:rPr>
              <a:t>of the character of the tax advantage</a:t>
            </a:r>
            <a:endParaRPr lang="sk-SK" sz="2000" b="1" i="1" dirty="0">
              <a:latin typeface="Garamond" panose="02020404030301010803" pitchFamily="18" charset="0"/>
            </a:endParaRPr>
          </a:p>
          <a:p>
            <a:pPr marL="800100" lvl="1" indent="-342900">
              <a:buAutoNum type="arabicParenBoth"/>
            </a:pPr>
            <a:r>
              <a:rPr lang="en-US" sz="2000" b="1" i="1" dirty="0">
                <a:latin typeface="Garamond" panose="02020404030301010803" pitchFamily="18" charset="0"/>
              </a:rPr>
              <a:t>leading to the determination of tax on the basis of </a:t>
            </a:r>
            <a:r>
              <a:rPr lang="sk-SK" sz="2000" b="1" i="1" dirty="0">
                <a:latin typeface="Garamond" panose="02020404030301010803" pitchFamily="18" charset="0"/>
              </a:rPr>
              <a:t>business or </a:t>
            </a:r>
            <a:r>
              <a:rPr lang="sk-SK" sz="2000" b="1" i="1" dirty="0" err="1">
                <a:latin typeface="Garamond" panose="02020404030301010803" pitchFamily="18" charset="0"/>
              </a:rPr>
              <a:t>economic</a:t>
            </a:r>
            <a:r>
              <a:rPr lang="sk-SK" sz="2000" b="1" i="1" dirty="0">
                <a:latin typeface="Garamond" panose="02020404030301010803" pitchFamily="18" charset="0"/>
              </a:rPr>
              <a:t> </a:t>
            </a:r>
            <a:r>
              <a:rPr lang="en-US" sz="2000" b="1" i="1" dirty="0">
                <a:latin typeface="Garamond" panose="02020404030301010803" pitchFamily="18" charset="0"/>
              </a:rPr>
              <a:t>substance</a:t>
            </a:r>
            <a:r>
              <a:rPr lang="sk-SK" sz="2000" b="1" i="1" dirty="0">
                <a:latin typeface="Garamond" panose="02020404030301010803" pitchFamily="18" charset="0"/>
              </a:rPr>
              <a:t> </a:t>
            </a:r>
            <a:br>
              <a:rPr lang="sk-SK" sz="2000" b="1" i="1" dirty="0">
                <a:latin typeface="Garamond" panose="02020404030301010803" pitchFamily="18" charset="0"/>
              </a:rPr>
            </a:br>
            <a:r>
              <a:rPr lang="en-US" sz="2000" b="1" i="1" dirty="0">
                <a:latin typeface="Garamond" panose="02020404030301010803" pitchFamily="18" charset="0"/>
              </a:rPr>
              <a:t>not taken into account</a:t>
            </a:r>
            <a:r>
              <a:rPr lang="sk-SK" sz="2000" b="1" i="1" dirty="0">
                <a:latin typeface="Garamond" panose="02020404030301010803" pitchFamily="18" charset="0"/>
              </a:rPr>
              <a:t> </a:t>
            </a:r>
            <a:r>
              <a:rPr lang="sk-SK" sz="2000" b="1" i="1" dirty="0" err="1">
                <a:latin typeface="Garamond" panose="02020404030301010803" pitchFamily="18" charset="0"/>
              </a:rPr>
              <a:t>the</a:t>
            </a:r>
            <a:r>
              <a:rPr lang="sk-SK" sz="2000" b="1" i="1" dirty="0">
                <a:latin typeface="Garamond" panose="02020404030301010803" pitchFamily="18" charset="0"/>
              </a:rPr>
              <a:t> a</a:t>
            </a:r>
            <a:r>
              <a:rPr lang="en-US" sz="2000" b="1" i="1" dirty="0" err="1">
                <a:latin typeface="Garamond" panose="02020404030301010803" pitchFamily="18" charset="0"/>
              </a:rPr>
              <a:t>busive</a:t>
            </a:r>
            <a:r>
              <a:rPr lang="en-US" sz="2000" b="1" i="1" dirty="0">
                <a:latin typeface="Garamond" panose="02020404030301010803" pitchFamily="18" charset="0"/>
              </a:rPr>
              <a:t> transaction</a:t>
            </a:r>
            <a:r>
              <a:rPr lang="sk-SK" sz="2000" b="1" i="1" dirty="0">
                <a:latin typeface="Garamond" panose="02020404030301010803" pitchFamily="18" charset="0"/>
              </a:rPr>
              <a:t> or </a:t>
            </a:r>
            <a:r>
              <a:rPr lang="sk-SK" sz="2000" b="1" i="1" dirty="0" err="1">
                <a:latin typeface="Garamond" panose="02020404030301010803" pitchFamily="18" charset="0"/>
              </a:rPr>
              <a:t>abusive</a:t>
            </a:r>
            <a:r>
              <a:rPr lang="sk-SK" sz="2000" b="1" i="1" dirty="0">
                <a:latin typeface="Garamond" panose="02020404030301010803" pitchFamily="18" charset="0"/>
              </a:rPr>
              <a:t> </a:t>
            </a:r>
            <a:r>
              <a:rPr lang="sk-SK" sz="2000" b="1" i="1" dirty="0" err="1">
                <a:latin typeface="Garamond" panose="02020404030301010803" pitchFamily="18" charset="0"/>
              </a:rPr>
              <a:t>fact</a:t>
            </a:r>
            <a:endParaRPr lang="sk-SK" sz="2000" b="1" i="1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7F33B959-8A8C-7EA7-02AA-E594B9D02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6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4C98A5-8182-5899-3211-AD418B66F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F0B40-C4F5-17CC-2088-9BCB31755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sk-SK" sz="3200" b="1" u="sng" dirty="0" err="1">
                <a:latin typeface="Garamond" panose="02020404030301010803" pitchFamily="18" charset="0"/>
              </a:rPr>
              <a:t>Abuse</a:t>
            </a:r>
            <a:r>
              <a:rPr lang="sk-SK" sz="3200" b="1" u="sng" dirty="0">
                <a:latin typeface="Garamond" panose="02020404030301010803" pitchFamily="18" charset="0"/>
              </a:rPr>
              <a:t> of </a:t>
            </a:r>
            <a:r>
              <a:rPr lang="sk-SK" sz="3200" b="1" u="sng" dirty="0" err="1">
                <a:latin typeface="Garamond" panose="02020404030301010803" pitchFamily="18" charset="0"/>
              </a:rPr>
              <a:t>tax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law</a:t>
            </a:r>
            <a:r>
              <a:rPr lang="sk-SK" sz="3200" b="1" u="sng" dirty="0">
                <a:latin typeface="Garamond" panose="02020404030301010803" pitchFamily="18" charset="0"/>
              </a:rPr>
              <a:t> – </a:t>
            </a:r>
            <a:r>
              <a:rPr lang="sk-SK" sz="3200" b="1" u="sng" dirty="0" err="1">
                <a:latin typeface="Garamond" panose="02020404030301010803" pitchFamily="18" charset="0"/>
              </a:rPr>
              <a:t>other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anti-avoidance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rules</a:t>
            </a:r>
            <a:endParaRPr lang="en-US" sz="3200" b="1" u="sng" dirty="0">
              <a:latin typeface="Garamond" panose="02020404030301010803" pitchFamily="18" charset="0"/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27E6B471-4A02-8DE0-0B19-E08CB309C8A0}"/>
              </a:ext>
            </a:extLst>
          </p:cNvPr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000" b="1" dirty="0">
                <a:latin typeface="Garamond" panose="02020404030301010803" pitchFamily="18" charset="0"/>
              </a:rPr>
              <a:t>VAT</a:t>
            </a:r>
            <a:r>
              <a:rPr lang="sk-SK" sz="2000" dirty="0">
                <a:latin typeface="Garamond" panose="02020404030301010803" pitchFamily="18" charset="0"/>
              </a:rPr>
              <a:t> (EU </a:t>
            </a:r>
            <a:r>
              <a:rPr lang="sk-SK" sz="2000" dirty="0" err="1">
                <a:latin typeface="Garamond" panose="02020404030301010803" pitchFamily="18" charset="0"/>
              </a:rPr>
              <a:t>harmonised</a:t>
            </a:r>
            <a:r>
              <a:rPr lang="sk-SK" sz="2000" dirty="0">
                <a:latin typeface="Garamond" panose="02020404030301010803" pitchFamily="18" charset="0"/>
              </a:rPr>
              <a:t>) – </a:t>
            </a:r>
            <a:r>
              <a:rPr lang="sk-SK" sz="2000" dirty="0" err="1">
                <a:latin typeface="Garamond" panose="02020404030301010803" pitchFamily="18" charset="0"/>
              </a:rPr>
              <a:t>Halifax</a:t>
            </a:r>
            <a:r>
              <a:rPr lang="sk-SK" sz="2000" dirty="0">
                <a:latin typeface="Garamond" panose="02020404030301010803" pitchFamily="18" charset="0"/>
              </a:rPr>
              <a:t> test</a:t>
            </a:r>
          </a:p>
          <a:p>
            <a:endParaRPr lang="sk-SK" sz="2000" b="1" dirty="0">
              <a:latin typeface="Garamond" panose="02020404030301010803" pitchFamily="18" charset="0"/>
            </a:endParaRPr>
          </a:p>
          <a:p>
            <a:r>
              <a:rPr lang="sk-SK" sz="2000" b="1" dirty="0" err="1">
                <a:latin typeface="Garamond" panose="02020404030301010803" pitchFamily="18" charset="0"/>
              </a:rPr>
              <a:t>Direct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b="1" dirty="0" err="1">
                <a:latin typeface="Garamond" panose="02020404030301010803" pitchFamily="18" charset="0"/>
              </a:rPr>
              <a:t>taxes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dirty="0">
                <a:latin typeface="Garamond" panose="02020404030301010803" pitchFamily="18" charset="0"/>
              </a:rPr>
              <a:t>(EU </a:t>
            </a:r>
            <a:r>
              <a:rPr lang="sk-SK" sz="2000" dirty="0" err="1">
                <a:latin typeface="Garamond" panose="02020404030301010803" pitchFamily="18" charset="0"/>
              </a:rPr>
              <a:t>harmonised</a:t>
            </a:r>
            <a:r>
              <a:rPr lang="sk-SK" sz="2000" dirty="0">
                <a:latin typeface="Garamond" panose="02020404030301010803" pitchFamily="18" charset="0"/>
              </a:rPr>
              <a:t>) – </a:t>
            </a:r>
            <a:r>
              <a:rPr lang="sk-SK" sz="2000" dirty="0" err="1">
                <a:latin typeface="Garamond" panose="02020404030301010803" pitchFamily="18" charset="0"/>
              </a:rPr>
              <a:t>Halifax</a:t>
            </a:r>
            <a:r>
              <a:rPr lang="sk-SK" sz="2000" dirty="0">
                <a:latin typeface="Garamond" panose="02020404030301010803" pitchFamily="18" charset="0"/>
              </a:rPr>
              <a:t> test</a:t>
            </a:r>
          </a:p>
          <a:p>
            <a:pPr lvl="1"/>
            <a:r>
              <a:rPr lang="sk-SK" sz="2000" dirty="0" err="1">
                <a:latin typeface="Garamond" panose="02020404030301010803" pitchFamily="18" charset="0"/>
              </a:rPr>
              <a:t>Act</a:t>
            </a:r>
            <a:r>
              <a:rPr lang="sk-SK" sz="2000" dirty="0">
                <a:latin typeface="Garamond" panose="02020404030301010803" pitchFamily="18" charset="0"/>
              </a:rPr>
              <a:t>. No. 595/2003 Z. z.</a:t>
            </a:r>
          </a:p>
          <a:p>
            <a:pPr lvl="2"/>
            <a:r>
              <a:rPr lang="sk-SK" dirty="0">
                <a:latin typeface="Garamond" panose="02020404030301010803" pitchFamily="18" charset="0"/>
              </a:rPr>
              <a:t>Art. 30 (3) – </a:t>
            </a:r>
            <a:r>
              <a:rPr lang="sk-SK" dirty="0" err="1">
                <a:latin typeface="Garamond" panose="02020404030301010803" pitchFamily="18" charset="0"/>
              </a:rPr>
              <a:t>loss</a:t>
            </a:r>
            <a:r>
              <a:rPr lang="sk-SK" dirty="0">
                <a:latin typeface="Garamond" panose="02020404030301010803" pitchFamily="18" charset="0"/>
              </a:rPr>
              <a:t> </a:t>
            </a:r>
            <a:r>
              <a:rPr lang="sk-SK" dirty="0" err="1">
                <a:latin typeface="Garamond" panose="02020404030301010803" pitchFamily="18" charset="0"/>
              </a:rPr>
              <a:t>deduction</a:t>
            </a:r>
            <a:r>
              <a:rPr lang="sk-SK" dirty="0">
                <a:latin typeface="Garamond" panose="02020404030301010803" pitchFamily="18" charset="0"/>
              </a:rPr>
              <a:t> (</a:t>
            </a:r>
            <a:r>
              <a:rPr lang="sk-SK" dirty="0" err="1">
                <a:latin typeface="Garamond" panose="02020404030301010803" pitchFamily="18" charset="0"/>
              </a:rPr>
              <a:t>Merger</a:t>
            </a:r>
            <a:r>
              <a:rPr lang="sk-SK" dirty="0">
                <a:latin typeface="Garamond" panose="02020404030301010803" pitchFamily="18" charset="0"/>
              </a:rPr>
              <a:t> </a:t>
            </a:r>
            <a:r>
              <a:rPr lang="sk-SK" dirty="0" err="1">
                <a:latin typeface="Garamond" panose="02020404030301010803" pitchFamily="18" charset="0"/>
              </a:rPr>
              <a:t>Directive</a:t>
            </a:r>
            <a:r>
              <a:rPr lang="sk-SK" dirty="0">
                <a:latin typeface="Garamond" panose="02020404030301010803" pitchFamily="18" charset="0"/>
              </a:rPr>
              <a:t>)</a:t>
            </a:r>
          </a:p>
          <a:p>
            <a:pPr lvl="2"/>
            <a:r>
              <a:rPr lang="sk-SK" dirty="0">
                <a:latin typeface="Garamond" panose="02020404030301010803" pitchFamily="18" charset="0"/>
              </a:rPr>
              <a:t>Art. 50a – profit </a:t>
            </a:r>
            <a:r>
              <a:rPr lang="sk-SK" dirty="0" err="1">
                <a:latin typeface="Garamond" panose="02020404030301010803" pitchFamily="18" charset="0"/>
              </a:rPr>
              <a:t>share</a:t>
            </a:r>
            <a:r>
              <a:rPr lang="sk-SK" dirty="0">
                <a:latin typeface="Garamond" panose="02020404030301010803" pitchFamily="18" charset="0"/>
              </a:rPr>
              <a:t> (</a:t>
            </a:r>
            <a:r>
              <a:rPr lang="sk-SK" dirty="0" err="1">
                <a:latin typeface="Garamond" panose="02020404030301010803" pitchFamily="18" charset="0"/>
              </a:rPr>
              <a:t>Parent</a:t>
            </a:r>
            <a:r>
              <a:rPr lang="sk-SK" dirty="0">
                <a:latin typeface="Garamond" panose="02020404030301010803" pitchFamily="18" charset="0"/>
              </a:rPr>
              <a:t>/</a:t>
            </a:r>
            <a:r>
              <a:rPr lang="sk-SK" dirty="0" err="1">
                <a:latin typeface="Garamond" panose="02020404030301010803" pitchFamily="18" charset="0"/>
              </a:rPr>
              <a:t>Subsidiary</a:t>
            </a:r>
            <a:r>
              <a:rPr lang="sk-SK" dirty="0">
                <a:latin typeface="Garamond" panose="02020404030301010803" pitchFamily="18" charset="0"/>
              </a:rPr>
              <a:t> </a:t>
            </a:r>
            <a:r>
              <a:rPr lang="sk-SK" dirty="0" err="1">
                <a:latin typeface="Garamond" panose="02020404030301010803" pitchFamily="18" charset="0"/>
              </a:rPr>
              <a:t>Directive</a:t>
            </a:r>
            <a:r>
              <a:rPr lang="sk-SK" dirty="0">
                <a:latin typeface="Garamond" panose="02020404030301010803" pitchFamily="18" charset="0"/>
              </a:rPr>
              <a:t>)</a:t>
            </a:r>
          </a:p>
          <a:p>
            <a:endParaRPr lang="sk-SK" sz="2000" b="1" dirty="0">
              <a:latin typeface="Garamond" panose="02020404030301010803" pitchFamily="18" charset="0"/>
            </a:endParaRPr>
          </a:p>
          <a:p>
            <a:r>
              <a:rPr lang="sk-SK" sz="2000" b="1" dirty="0">
                <a:latin typeface="Garamond" panose="02020404030301010803" pitchFamily="18" charset="0"/>
              </a:rPr>
              <a:t>International </a:t>
            </a:r>
            <a:r>
              <a:rPr lang="sk-SK" sz="2000" b="1" dirty="0" err="1">
                <a:latin typeface="Garamond" panose="02020404030301010803" pitchFamily="18" charset="0"/>
              </a:rPr>
              <a:t>taxation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dirty="0">
                <a:latin typeface="Garamond" panose="02020404030301010803" pitchFamily="18" charset="0"/>
              </a:rPr>
              <a:t>- </a:t>
            </a:r>
            <a:r>
              <a:rPr lang="sk-SK" sz="2000" dirty="0" err="1">
                <a:latin typeface="Garamond" panose="02020404030301010803" pitchFamily="18" charset="0"/>
              </a:rPr>
              <a:t>before</a:t>
            </a:r>
            <a:r>
              <a:rPr lang="sk-SK" sz="2000" dirty="0">
                <a:latin typeface="Garamond" panose="02020404030301010803" pitchFamily="18" charset="0"/>
              </a:rPr>
              <a:t> MLI / </a:t>
            </a:r>
            <a:r>
              <a:rPr lang="sk-SK" sz="2000" dirty="0" err="1">
                <a:latin typeface="Garamond" panose="02020404030301010803" pitchFamily="18" charset="0"/>
              </a:rPr>
              <a:t>after</a:t>
            </a:r>
            <a:r>
              <a:rPr lang="sk-SK" sz="2000" dirty="0">
                <a:latin typeface="Garamond" panose="02020404030301010803" pitchFamily="18" charset="0"/>
              </a:rPr>
              <a:t> MLI</a:t>
            </a:r>
          </a:p>
          <a:p>
            <a:endParaRPr lang="sk-SK" sz="2000" b="1" dirty="0">
              <a:latin typeface="Garamond" panose="02020404030301010803" pitchFamily="18" charset="0"/>
            </a:endParaRPr>
          </a:p>
          <a:p>
            <a:r>
              <a:rPr lang="sk-SK" sz="2000" b="1" dirty="0" err="1">
                <a:latin typeface="Garamond" panose="02020404030301010803" pitchFamily="18" charset="0"/>
              </a:rPr>
              <a:t>Administrative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b="1" dirty="0" err="1">
                <a:latin typeface="Garamond" panose="02020404030301010803" pitchFamily="18" charset="0"/>
              </a:rPr>
              <a:t>Procedure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b="1" dirty="0" err="1">
                <a:latin typeface="Garamond" panose="02020404030301010803" pitchFamily="18" charset="0"/>
              </a:rPr>
              <a:t>Code</a:t>
            </a:r>
            <a:r>
              <a:rPr lang="sk-SK" sz="2000" dirty="0">
                <a:latin typeface="Garamond" panose="02020404030301010803" pitchFamily="18" charset="0"/>
              </a:rPr>
              <a:t> - Art. 5 (12)</a:t>
            </a:r>
          </a:p>
          <a:p>
            <a:pPr lvl="1"/>
            <a:r>
              <a:rPr lang="en-US" sz="2000" dirty="0">
                <a:latin typeface="Garamond" panose="02020404030301010803" pitchFamily="18" charset="0"/>
              </a:rPr>
              <a:t>In granting judicial protection, the Supreme Administrative Court </a:t>
            </a:r>
            <a:r>
              <a:rPr lang="en-US" sz="2000" b="1" dirty="0">
                <a:latin typeface="Garamond" panose="02020404030301010803" pitchFamily="18" charset="0"/>
              </a:rPr>
              <a:t>cannot approve abusive proceedings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sk-SK" sz="2000" dirty="0">
                <a:latin typeface="Garamond" panose="02020404030301010803" pitchFamily="18" charset="0"/>
              </a:rPr>
              <a:t>...</a:t>
            </a:r>
          </a:p>
          <a:p>
            <a:pPr lvl="1"/>
            <a:r>
              <a:rPr lang="en-US" sz="2000" dirty="0">
                <a:latin typeface="Garamond" panose="02020404030301010803" pitchFamily="18" charset="0"/>
              </a:rPr>
              <a:t>In other words, the right or legally protected interest </a:t>
            </a:r>
            <a:r>
              <a:rPr lang="en-US" sz="2000" b="1" dirty="0">
                <a:latin typeface="Garamond" panose="02020404030301010803" pitchFamily="18" charset="0"/>
              </a:rPr>
              <a:t>will not be protected by the court </a:t>
            </a:r>
            <a:br>
              <a:rPr lang="sk-SK" sz="2000" b="1" dirty="0">
                <a:latin typeface="Garamond" panose="02020404030301010803" pitchFamily="18" charset="0"/>
              </a:rPr>
            </a:br>
            <a:r>
              <a:rPr lang="en-US" sz="2000" b="1" dirty="0">
                <a:latin typeface="Garamond" panose="02020404030301010803" pitchFamily="18" charset="0"/>
              </a:rPr>
              <a:t>if there is a manifest abuse of the right </a:t>
            </a:r>
            <a:r>
              <a:rPr lang="en-US" sz="2000" dirty="0">
                <a:latin typeface="Garamond" panose="02020404030301010803" pitchFamily="18" charset="0"/>
              </a:rPr>
              <a:t>in conjunction with exceptional circumstances.</a:t>
            </a:r>
            <a:endParaRPr lang="sk-SK" sz="2000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en-US" sz="2000" i="1" dirty="0">
                <a:latin typeface="Garamond" panose="02020404030301010803" pitchFamily="18" charset="0"/>
              </a:rPr>
              <a:t>Constitutional Court (Case No. IV. ÚS 553/2024) </a:t>
            </a:r>
            <a:endParaRPr lang="sk-SK" sz="2000" i="1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1F611D00-9393-EC1C-569D-4894C5858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70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C0BE08-3595-2DAA-7E30-F163E708E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6BFC0-CD18-268F-2F25-5806396D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sk-SK" sz="3200" b="1" u="sng" dirty="0" err="1">
                <a:latin typeface="Garamond" panose="02020404030301010803" pitchFamily="18" charset="0"/>
              </a:rPr>
              <a:t>Abuse</a:t>
            </a:r>
            <a:r>
              <a:rPr lang="sk-SK" sz="3200" b="1" u="sng" dirty="0">
                <a:latin typeface="Garamond" panose="02020404030301010803" pitchFamily="18" charset="0"/>
              </a:rPr>
              <a:t> of </a:t>
            </a:r>
            <a:r>
              <a:rPr lang="sk-SK" sz="3200" b="1" u="sng" dirty="0" err="1">
                <a:latin typeface="Garamond" panose="02020404030301010803" pitchFamily="18" charset="0"/>
              </a:rPr>
              <a:t>tax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law</a:t>
            </a:r>
            <a:r>
              <a:rPr lang="sk-SK" sz="3200" b="1" u="sng" dirty="0">
                <a:latin typeface="Garamond" panose="02020404030301010803" pitchFamily="18" charset="0"/>
              </a:rPr>
              <a:t> – </a:t>
            </a:r>
            <a:r>
              <a:rPr lang="sk-SK" sz="3200" b="1" u="sng" dirty="0" err="1">
                <a:latin typeface="Garamond" panose="02020404030301010803" pitchFamily="18" charset="0"/>
              </a:rPr>
              <a:t>general</a:t>
            </a:r>
            <a:r>
              <a:rPr lang="sk-SK" sz="3200" b="1" u="sng" dirty="0">
                <a:latin typeface="Garamond" panose="02020404030301010803" pitchFamily="18" charset="0"/>
              </a:rPr>
              <a:t> </a:t>
            </a:r>
            <a:r>
              <a:rPr lang="sk-SK" sz="3200" b="1" u="sng" dirty="0" err="1">
                <a:latin typeface="Garamond" panose="02020404030301010803" pitchFamily="18" charset="0"/>
              </a:rPr>
              <a:t>principles</a:t>
            </a:r>
            <a:endParaRPr lang="en-US" sz="3200" b="1" u="sng" dirty="0">
              <a:latin typeface="Garamond" panose="02020404030301010803" pitchFamily="18" charset="0"/>
            </a:endParaRP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D7227E30-43D0-D972-5AC9-A405EE11F115}"/>
              </a:ext>
            </a:extLst>
          </p:cNvPr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k-SK" sz="1800" dirty="0">
                <a:latin typeface="Garamond" panose="02020404030301010803" pitchFamily="18" charset="0"/>
              </a:rPr>
              <a:t>General </a:t>
            </a:r>
            <a:r>
              <a:rPr lang="sk-SK" sz="1800" dirty="0" err="1">
                <a:latin typeface="Garamond" panose="02020404030301010803" pitchFamily="18" charset="0"/>
              </a:rPr>
              <a:t>abuse</a:t>
            </a:r>
            <a:r>
              <a:rPr lang="sk-SK" sz="1800" dirty="0">
                <a:latin typeface="Garamond" panose="02020404030301010803" pitchFamily="18" charset="0"/>
              </a:rPr>
              <a:t> of </a:t>
            </a:r>
            <a:r>
              <a:rPr lang="sk-SK" sz="1800" dirty="0" err="1">
                <a:latin typeface="Garamond" panose="02020404030301010803" pitchFamily="18" charset="0"/>
              </a:rPr>
              <a:t>law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r>
              <a:rPr lang="sk-SK" sz="1800" dirty="0" err="1">
                <a:latin typeface="Garamond" panose="02020404030301010803" pitchFamily="18" charset="0"/>
              </a:rPr>
              <a:t>concept</a:t>
            </a:r>
            <a:r>
              <a:rPr lang="sk-SK" sz="1800" dirty="0">
                <a:latin typeface="Garamond" panose="02020404030301010803" pitchFamily="18" charset="0"/>
              </a:rPr>
              <a:t> – </a:t>
            </a:r>
            <a:r>
              <a:rPr lang="sk-SK" sz="1800" dirty="0" err="1">
                <a:latin typeface="Garamond" panose="02020404030301010803" pitchFamily="18" charset="0"/>
              </a:rPr>
              <a:t>especially</a:t>
            </a:r>
            <a:r>
              <a:rPr lang="sk-SK" sz="1800" dirty="0">
                <a:latin typeface="Garamond" panose="02020404030301010803" pitchFamily="18" charset="0"/>
              </a:rPr>
              <a:t> in </a:t>
            </a:r>
            <a:r>
              <a:rPr lang="sk-SK" sz="1800" dirty="0" err="1">
                <a:latin typeface="Garamond" panose="02020404030301010803" pitchFamily="18" charset="0"/>
              </a:rPr>
              <a:t>the</a:t>
            </a:r>
            <a:r>
              <a:rPr lang="sk-SK" sz="1800" dirty="0">
                <a:latin typeface="Garamond" panose="02020404030301010803" pitchFamily="18" charset="0"/>
              </a:rPr>
              <a:t> civil </a:t>
            </a:r>
            <a:r>
              <a:rPr lang="sk-SK" sz="1800" dirty="0" err="1">
                <a:latin typeface="Garamond" panose="02020404030301010803" pitchFamily="18" charset="0"/>
              </a:rPr>
              <a:t>law</a:t>
            </a:r>
            <a:endParaRPr lang="sk-SK" sz="1800" dirty="0">
              <a:latin typeface="Garamond" panose="02020404030301010803" pitchFamily="18" charset="0"/>
            </a:endParaRPr>
          </a:p>
          <a:p>
            <a:pPr lvl="1"/>
            <a:endParaRPr lang="sk-SK" sz="1800" dirty="0">
              <a:latin typeface="Garamond" panose="02020404030301010803" pitchFamily="18" charset="0"/>
            </a:endParaRP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The principle of the prohibition of abuse of rights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r>
              <a:rPr lang="en-US" sz="1800" dirty="0">
                <a:latin typeface="Garamond" panose="02020404030301010803" pitchFamily="18" charset="0"/>
              </a:rPr>
              <a:t>can be derived from </a:t>
            </a:r>
            <a:r>
              <a:rPr lang="en-US" sz="1800" b="1" dirty="0">
                <a:latin typeface="Garamond" panose="02020404030301010803" pitchFamily="18" charset="0"/>
              </a:rPr>
              <a:t>Art. 1 (1) of the Constitution</a:t>
            </a:r>
            <a:r>
              <a:rPr lang="sk-SK" sz="1800" b="1" dirty="0">
                <a:latin typeface="Garamond" panose="02020404030301010803" pitchFamily="18" charset="0"/>
              </a:rPr>
              <a:t> </a:t>
            </a:r>
            <a:r>
              <a:rPr lang="en-US" sz="1800" dirty="0">
                <a:latin typeface="Garamond" panose="02020404030301010803" pitchFamily="18" charset="0"/>
              </a:rPr>
              <a:t>...</a:t>
            </a:r>
            <a:endParaRPr lang="sk-SK" sz="1800" dirty="0">
              <a:latin typeface="Garamond" panose="02020404030301010803" pitchFamily="18" charset="0"/>
            </a:endParaRP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The courts </a:t>
            </a:r>
            <a:r>
              <a:rPr lang="en-US" sz="1800" dirty="0" err="1">
                <a:latin typeface="Garamond" panose="02020404030301010803" pitchFamily="18" charset="0"/>
              </a:rPr>
              <a:t>recognise</a:t>
            </a:r>
            <a:r>
              <a:rPr lang="en-US" sz="1800" dirty="0">
                <a:latin typeface="Garamond" panose="02020404030301010803" pitchFamily="18" charset="0"/>
              </a:rPr>
              <a:t> the existence and applicability of the principle of the prohibition of abuse of rights</a:t>
            </a:r>
            <a:r>
              <a:rPr lang="sk-SK" sz="1800" dirty="0">
                <a:latin typeface="Garamond" panose="02020404030301010803" pitchFamily="18" charset="0"/>
              </a:rPr>
              <a:t>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sk-SK" sz="1800" i="1" dirty="0">
                <a:latin typeface="Garamond" panose="02020404030301010803" pitchFamily="18" charset="0"/>
              </a:rPr>
              <a:t>(</a:t>
            </a:r>
            <a:r>
              <a:rPr lang="sk-SK" sz="1800" i="1" dirty="0" err="1">
                <a:latin typeface="Garamond" panose="02020404030301010803" pitchFamily="18" charset="0"/>
              </a:rPr>
              <a:t>abuse</a:t>
            </a:r>
            <a:r>
              <a:rPr lang="sk-SK" sz="1800" i="1" dirty="0">
                <a:latin typeface="Garamond" panose="02020404030301010803" pitchFamily="18" charset="0"/>
              </a:rPr>
              <a:t> of </a:t>
            </a:r>
            <a:r>
              <a:rPr lang="sk-SK" sz="1800" i="1" dirty="0" err="1">
                <a:latin typeface="Garamond" panose="02020404030301010803" pitchFamily="18" charset="0"/>
              </a:rPr>
              <a:t>tax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law</a:t>
            </a:r>
            <a:r>
              <a:rPr lang="sk-SK" sz="1800" i="1" dirty="0">
                <a:latin typeface="Garamond" panose="02020404030301010803" pitchFamily="18" charset="0"/>
              </a:rPr>
              <a:t>)</a:t>
            </a:r>
            <a:r>
              <a:rPr lang="en-US" sz="1800" dirty="0">
                <a:latin typeface="Garamond" panose="02020404030301010803" pitchFamily="18" charset="0"/>
              </a:rPr>
              <a:t> </a:t>
            </a:r>
            <a:r>
              <a:rPr lang="en-US" sz="1800" b="1" dirty="0">
                <a:latin typeface="Garamond" panose="02020404030301010803" pitchFamily="18" charset="0"/>
              </a:rPr>
              <a:t>even if it is not explicitly included in the legal order</a:t>
            </a:r>
            <a:r>
              <a:rPr lang="en-US" sz="1800" dirty="0">
                <a:latin typeface="Garamond" panose="02020404030301010803" pitchFamily="18" charset="0"/>
              </a:rPr>
              <a:t>.</a:t>
            </a:r>
            <a:endParaRPr lang="sk-SK" sz="1800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sk-SK" sz="1800" i="1" dirty="0" err="1">
                <a:latin typeface="Garamond" panose="02020404030301010803" pitchFamily="18" charset="0"/>
              </a:rPr>
              <a:t>Supreme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Administrative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Court</a:t>
            </a:r>
            <a:r>
              <a:rPr lang="sk-SK" sz="1800" i="1" dirty="0">
                <a:latin typeface="Garamond" panose="02020404030301010803" pitchFamily="18" charset="0"/>
              </a:rPr>
              <a:t> (</a:t>
            </a:r>
            <a:r>
              <a:rPr lang="sk-SK" sz="1800" i="1" dirty="0" err="1">
                <a:latin typeface="Garamond" panose="02020404030301010803" pitchFamily="18" charset="0"/>
              </a:rPr>
              <a:t>Case</a:t>
            </a:r>
            <a:r>
              <a:rPr lang="sk-SK" sz="1800" i="1" dirty="0">
                <a:latin typeface="Garamond" panose="02020404030301010803" pitchFamily="18" charset="0"/>
              </a:rPr>
              <a:t> No. 8Sžfk/54/2017)</a:t>
            </a:r>
          </a:p>
          <a:p>
            <a:pPr marL="457200" lvl="1" indent="0">
              <a:buNone/>
            </a:pPr>
            <a:r>
              <a:rPr lang="sk-SK" sz="1800" i="1" dirty="0" err="1">
                <a:latin typeface="Garamond" panose="02020404030301010803" pitchFamily="18" charset="0"/>
              </a:rPr>
              <a:t>also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similarly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Supreme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Court</a:t>
            </a:r>
            <a:r>
              <a:rPr lang="sk-SK" sz="1800" i="1" dirty="0">
                <a:latin typeface="Garamond" panose="02020404030301010803" pitchFamily="18" charset="0"/>
              </a:rPr>
              <a:t> (</a:t>
            </a:r>
            <a:r>
              <a:rPr lang="sk-SK" sz="1800" i="1" dirty="0" err="1">
                <a:latin typeface="Garamond" panose="02020404030301010803" pitchFamily="18" charset="0"/>
              </a:rPr>
              <a:t>Case</a:t>
            </a:r>
            <a:r>
              <a:rPr lang="sk-SK" sz="1800" i="1" dirty="0">
                <a:latin typeface="Garamond" panose="02020404030301010803" pitchFamily="18" charset="0"/>
              </a:rPr>
              <a:t> No. 3Sžfk/8/2019)</a:t>
            </a:r>
            <a:endParaRPr lang="sk-SK" sz="1800" dirty="0">
              <a:latin typeface="Garamond" panose="02020404030301010803" pitchFamily="18" charset="0"/>
            </a:endParaRPr>
          </a:p>
          <a:p>
            <a:pPr lvl="1"/>
            <a:endParaRPr lang="sk-SK" sz="1800" b="1" dirty="0">
              <a:latin typeface="Garamond" panose="02020404030301010803" pitchFamily="18" charset="0"/>
            </a:endParaRPr>
          </a:p>
          <a:p>
            <a:pPr lvl="1"/>
            <a:r>
              <a:rPr lang="sk-SK" sz="1800" dirty="0">
                <a:latin typeface="Garamond" panose="02020404030301010803" pitchFamily="18" charset="0"/>
              </a:rPr>
              <a:t>T</a:t>
            </a:r>
            <a:r>
              <a:rPr lang="en-US" sz="1800" dirty="0">
                <a:latin typeface="Garamond" panose="02020404030301010803" pitchFamily="18" charset="0"/>
              </a:rPr>
              <a:t>he principle of non-abuse of tax law is an </a:t>
            </a:r>
            <a:r>
              <a:rPr lang="en-US" sz="1800" b="1" dirty="0">
                <a:latin typeface="Garamond" panose="02020404030301010803" pitchFamily="18" charset="0"/>
              </a:rPr>
              <a:t>inherent part of the tax system</a:t>
            </a:r>
            <a:r>
              <a:rPr lang="en-US" sz="1800" dirty="0">
                <a:latin typeface="Garamond" panose="02020404030301010803" pitchFamily="18" charset="0"/>
              </a:rPr>
              <a:t>, without which the fundamental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fiscal objectives of tax law would be difficult to achieve</a:t>
            </a:r>
            <a:r>
              <a:rPr lang="sk-SK" sz="1800" dirty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The principle of non-abuse of tax law is </a:t>
            </a:r>
            <a:r>
              <a:rPr lang="en-US" sz="1800" b="1" dirty="0">
                <a:latin typeface="Garamond" panose="02020404030301010803" pitchFamily="18" charset="0"/>
              </a:rPr>
              <a:t>present and follows from the very nature of tax law </a:t>
            </a:r>
            <a:br>
              <a:rPr lang="sk-SK" sz="1800" b="1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and the obligation of the state to ensure the functionality and efficiency of the tax system.</a:t>
            </a:r>
            <a:endParaRPr lang="sk-SK" sz="1800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sk-SK" sz="1800" i="1" dirty="0" err="1">
                <a:latin typeface="Garamond" panose="02020404030301010803" pitchFamily="18" charset="0"/>
              </a:rPr>
              <a:t>Constitutional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Court</a:t>
            </a:r>
            <a:r>
              <a:rPr lang="sk-SK" sz="1800" i="1" dirty="0">
                <a:latin typeface="Garamond" panose="02020404030301010803" pitchFamily="18" charset="0"/>
              </a:rPr>
              <a:t> (</a:t>
            </a:r>
            <a:r>
              <a:rPr lang="sk-SK" sz="1800" i="1" dirty="0" err="1">
                <a:latin typeface="Garamond" panose="02020404030301010803" pitchFamily="18" charset="0"/>
              </a:rPr>
              <a:t>Case</a:t>
            </a:r>
            <a:r>
              <a:rPr lang="sk-SK" sz="1800" i="1" dirty="0">
                <a:latin typeface="Garamond" panose="02020404030301010803" pitchFamily="18" charset="0"/>
              </a:rPr>
              <a:t> No. IV. ÚS 553/2024)</a:t>
            </a:r>
          </a:p>
          <a:p>
            <a:pPr marL="457200" lvl="1" indent="0">
              <a:buNone/>
            </a:pPr>
            <a:endParaRPr lang="sk-SK" sz="1800" i="1" dirty="0">
              <a:latin typeface="Garamond" panose="02020404030301010803" pitchFamily="18" charset="0"/>
            </a:endParaRP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In the case of an explicit violation of the </a:t>
            </a:r>
            <a:r>
              <a:rPr lang="sk-SK" sz="1800" dirty="0">
                <a:latin typeface="Garamond" panose="02020404030301010803" pitchFamily="18" charset="0"/>
              </a:rPr>
              <a:t>VAT </a:t>
            </a:r>
            <a:r>
              <a:rPr lang="sk-SK" sz="1800" dirty="0" err="1">
                <a:latin typeface="Garamond" panose="02020404030301010803" pitchFamily="18" charset="0"/>
              </a:rPr>
              <a:t>Act</a:t>
            </a:r>
            <a:r>
              <a:rPr lang="en-US" sz="1800" dirty="0">
                <a:latin typeface="Garamond" panose="02020404030301010803" pitchFamily="18" charset="0"/>
              </a:rPr>
              <a:t>, </a:t>
            </a:r>
            <a:r>
              <a:rPr lang="en-US" sz="1800" b="1" dirty="0">
                <a:latin typeface="Garamond" panose="02020404030301010803" pitchFamily="18" charset="0"/>
              </a:rPr>
              <a:t>the abuse of law does not arise </a:t>
            </a:r>
            <a:br>
              <a:rPr lang="sk-SK" sz="1800" dirty="0">
                <a:latin typeface="Garamond" panose="02020404030301010803" pitchFamily="18" charset="0"/>
              </a:rPr>
            </a:br>
            <a:r>
              <a:rPr lang="en-US" sz="1800" dirty="0">
                <a:latin typeface="Garamond" panose="02020404030301010803" pitchFamily="18" charset="0"/>
              </a:rPr>
              <a:t>and the matter must be assessed as a contradiction with a specific provision of the law.</a:t>
            </a:r>
            <a:endParaRPr lang="sk-SK" sz="1800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r>
              <a:rPr lang="sk-SK" sz="1800" i="1" dirty="0" err="1">
                <a:latin typeface="Garamond" panose="02020404030301010803" pitchFamily="18" charset="0"/>
              </a:rPr>
              <a:t>Supreme</a:t>
            </a:r>
            <a:r>
              <a:rPr lang="sk-SK" sz="1800" i="1" dirty="0">
                <a:latin typeface="Garamond" panose="02020404030301010803" pitchFamily="18" charset="0"/>
              </a:rPr>
              <a:t> </a:t>
            </a:r>
            <a:r>
              <a:rPr lang="sk-SK" sz="1800" i="1" dirty="0" err="1">
                <a:latin typeface="Garamond" panose="02020404030301010803" pitchFamily="18" charset="0"/>
              </a:rPr>
              <a:t>Court</a:t>
            </a:r>
            <a:r>
              <a:rPr lang="sk-SK" sz="1800" i="1" dirty="0">
                <a:latin typeface="Garamond" panose="02020404030301010803" pitchFamily="18" charset="0"/>
              </a:rPr>
              <a:t> (</a:t>
            </a:r>
            <a:r>
              <a:rPr lang="sk-SK" sz="1800" i="1" dirty="0" err="1">
                <a:latin typeface="Garamond" panose="02020404030301010803" pitchFamily="18" charset="0"/>
              </a:rPr>
              <a:t>Case</a:t>
            </a:r>
            <a:r>
              <a:rPr lang="sk-SK" sz="1800" i="1" dirty="0">
                <a:latin typeface="Garamond" panose="02020404030301010803" pitchFamily="18" charset="0"/>
              </a:rPr>
              <a:t> No. 3Sžfk/5/2018)</a:t>
            </a:r>
          </a:p>
          <a:p>
            <a:pPr marL="457200" lvl="1" indent="0">
              <a:buNone/>
            </a:pPr>
            <a:endParaRPr lang="sk-SK" sz="1800" i="1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sk-SK" sz="1800" i="1" dirty="0">
              <a:latin typeface="Garamond" panose="02020404030301010803" pitchFamily="18" charset="0"/>
            </a:endParaRPr>
          </a:p>
          <a:p>
            <a:pPr lvl="1"/>
            <a:endParaRPr lang="sk-SK" sz="1800" i="1" dirty="0">
              <a:latin typeface="Garamond" panose="02020404030301010803" pitchFamily="18" charset="0"/>
            </a:endParaRPr>
          </a:p>
          <a:p>
            <a:pPr lvl="2"/>
            <a:endParaRPr lang="sk-SK" dirty="0">
              <a:latin typeface="Garamond" panose="02020404030301010803" pitchFamily="18" charset="0"/>
            </a:endParaRPr>
          </a:p>
          <a:p>
            <a:pPr lvl="1"/>
            <a:endParaRPr lang="sk-SK" sz="2000" dirty="0">
              <a:latin typeface="Garamond" panose="02020404030301010803" pitchFamily="18" charset="0"/>
            </a:endParaRPr>
          </a:p>
          <a:p>
            <a:pPr lvl="1"/>
            <a:endParaRPr lang="sk-SK" sz="1600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7F93355C-7C98-CF75-1BEB-D66282307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6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5EA46-D0B1-61C9-609A-F32F818AA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FB1B0-160A-E686-2E39-A0978B19D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pl-PL" sz="3200" b="1" u="sng" dirty="0">
                <a:latin typeface="Garamond" panose="02020404030301010803" pitchFamily="18" charset="0"/>
              </a:rPr>
              <a:t>Abuse of tax law – Case No. 3Sžfk/9/2019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276CCE5E-7671-7379-AF05-F26257946314}"/>
              </a:ext>
            </a:extLst>
          </p:cNvPr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aramond" panose="02020404030301010803" pitchFamily="18" charset="0"/>
              </a:rPr>
              <a:t>Where </a:t>
            </a:r>
            <a:r>
              <a:rPr lang="en-US" sz="2000" b="1" dirty="0">
                <a:latin typeface="Garamond" panose="02020404030301010803" pitchFamily="18" charset="0"/>
              </a:rPr>
              <a:t>the main purpose </a:t>
            </a:r>
            <a:endParaRPr lang="sk-SK" sz="2000" b="1" dirty="0">
              <a:latin typeface="Garamond" panose="02020404030301010803" pitchFamily="18" charset="0"/>
            </a:endParaRPr>
          </a:p>
          <a:p>
            <a:pPr lvl="1"/>
            <a:r>
              <a:rPr lang="en-US" sz="2000" dirty="0">
                <a:latin typeface="Garamond" panose="02020404030301010803" pitchFamily="18" charset="0"/>
              </a:rPr>
              <a:t>of the transport of steel coils from an establishment in the territory of the Slovak Republic </a:t>
            </a:r>
            <a:br>
              <a:rPr lang="sk-SK" sz="2000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(originally imported from Ukraine) to Hungary and their immediate return transport </a:t>
            </a:r>
            <a:br>
              <a:rPr lang="sk-SK" sz="2000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without unloading the goods in Hungary to the same establishment in the territory of the Slovak Republic </a:t>
            </a:r>
            <a:endParaRPr lang="sk-SK" sz="2000" dirty="0">
              <a:latin typeface="Garamond" panose="02020404030301010803" pitchFamily="18" charset="0"/>
            </a:endParaRPr>
          </a:p>
          <a:p>
            <a:pPr lvl="1"/>
            <a:r>
              <a:rPr lang="en-US" sz="2000" b="1" dirty="0">
                <a:latin typeface="Garamond" panose="02020404030301010803" pitchFamily="18" charset="0"/>
              </a:rPr>
              <a:t>was to obtain Customs procedure 4200 </a:t>
            </a:r>
            <a:r>
              <a:rPr lang="en-US" sz="2000" dirty="0">
                <a:latin typeface="Garamond" panose="02020404030301010803" pitchFamily="18" charset="0"/>
              </a:rPr>
              <a:t>(importation of goods with exemption from value added tax), </a:t>
            </a:r>
            <a:br>
              <a:rPr lang="sk-SK" sz="2000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for which purpose </a:t>
            </a:r>
            <a:r>
              <a:rPr lang="en-US" sz="2000" b="1" dirty="0">
                <a:latin typeface="Garamond" panose="02020404030301010803" pitchFamily="18" charset="0"/>
              </a:rPr>
              <a:t>the Hungarian customer was artificially inserted </a:t>
            </a:r>
            <a:r>
              <a:rPr lang="en-US" sz="2000" dirty="0">
                <a:latin typeface="Garamond" panose="02020404030301010803" pitchFamily="18" charset="0"/>
              </a:rPr>
              <a:t>as an intermediate link, 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this is an abuse of the law</a:t>
            </a:r>
            <a:r>
              <a:rPr lang="en-US" sz="2000" dirty="0">
                <a:latin typeface="Garamond" panose="02020404030301010803" pitchFamily="18" charset="0"/>
              </a:rPr>
              <a:t>.</a:t>
            </a:r>
            <a:endParaRPr lang="sk-SK" sz="2000" dirty="0">
              <a:latin typeface="Garamond" panose="02020404030301010803" pitchFamily="18" charset="0"/>
            </a:endParaRPr>
          </a:p>
          <a:p>
            <a:endParaRPr lang="sk-SK" sz="2000" dirty="0">
              <a:latin typeface="Garamond" panose="02020404030301010803" pitchFamily="18" charset="0"/>
            </a:endParaRPr>
          </a:p>
          <a:p>
            <a:r>
              <a:rPr lang="sk-SK" sz="2000" dirty="0">
                <a:latin typeface="Garamond" panose="02020404030301010803" pitchFamily="18" charset="0"/>
              </a:rPr>
              <a:t>... </a:t>
            </a:r>
            <a:r>
              <a:rPr lang="en-US" sz="2000" dirty="0">
                <a:latin typeface="Garamond" panose="02020404030301010803" pitchFamily="18" charset="0"/>
              </a:rPr>
              <a:t>the value added by the Hungarian customer is absent. </a:t>
            </a:r>
            <a:endParaRPr lang="sk-SK" sz="2000" dirty="0">
              <a:latin typeface="Garamond" panose="02020404030301010803" pitchFamily="18" charset="0"/>
            </a:endParaRPr>
          </a:p>
          <a:p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In this way, the Hungarian customer became an </a:t>
            </a:r>
            <a:r>
              <a:rPr lang="en-US" sz="2000" b="1" dirty="0">
                <a:latin typeface="Garamond" panose="02020404030301010803" pitchFamily="18" charset="0"/>
              </a:rPr>
              <a:t>artificially inserted intermediate link </a:t>
            </a:r>
            <a:r>
              <a:rPr lang="en-US" sz="2000" dirty="0">
                <a:latin typeface="Garamond" panose="02020404030301010803" pitchFamily="18" charset="0"/>
              </a:rPr>
              <a:t>which, </a:t>
            </a:r>
            <a:br>
              <a:rPr lang="sk-SK" sz="2000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although it existed in reality, </a:t>
            </a:r>
            <a:r>
              <a:rPr lang="en-US" sz="2000" b="1" dirty="0">
                <a:latin typeface="Garamond" panose="02020404030301010803" pitchFamily="18" charset="0"/>
              </a:rPr>
              <a:t>its main purpose was to obtain the 4200 customs procedure </a:t>
            </a:r>
            <a:br>
              <a:rPr lang="sk-SK" sz="2000" b="1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(importation of goods with VAT exemption) for the complainant when importing goods from Ukraine, 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b="1" dirty="0">
                <a:latin typeface="Garamond" panose="02020404030301010803" pitchFamily="18" charset="0"/>
              </a:rPr>
              <a:t>which he would not have obtained without this subsequent transaction </a:t>
            </a:r>
            <a:r>
              <a:rPr lang="en-US" sz="2000" dirty="0">
                <a:latin typeface="Garamond" panose="02020404030301010803" pitchFamily="18" charset="0"/>
              </a:rPr>
              <a:t>for the goods imported from Ukraine.</a:t>
            </a:r>
            <a:endParaRPr lang="sk-SK" sz="2000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7A4C3261-0B88-D7E2-9154-70A2A8F31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64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A5DA4-8F60-32D2-4A2C-887043CCB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53D51-DFEF-C90F-04D9-94D9E9C05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55" y="225707"/>
            <a:ext cx="10515600" cy="1073400"/>
          </a:xfrm>
        </p:spPr>
        <p:txBody>
          <a:bodyPr>
            <a:normAutofit/>
          </a:bodyPr>
          <a:lstStyle/>
          <a:p>
            <a:r>
              <a:rPr lang="pl-PL" sz="3200" b="1" u="sng" dirty="0">
                <a:latin typeface="Garamond" panose="02020404030301010803" pitchFamily="18" charset="0"/>
              </a:rPr>
              <a:t>Abuse of tax law – Case No. 3Sžfk/8/2019</a:t>
            </a:r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id="{801CEE40-0647-7DFC-571F-0E6D8BA04F8E}"/>
              </a:ext>
            </a:extLst>
          </p:cNvPr>
          <p:cNvSpPr txBox="1"/>
          <p:nvPr/>
        </p:nvSpPr>
        <p:spPr>
          <a:xfrm>
            <a:off x="59572" y="1387852"/>
            <a:ext cx="11622801" cy="5244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aramond" panose="02020404030301010803" pitchFamily="18" charset="0"/>
              </a:rPr>
              <a:t>06.05.2008 - Share purchase agreement </a:t>
            </a:r>
            <a:r>
              <a:rPr lang="sk-SK" sz="2000" dirty="0">
                <a:latin typeface="Garamond" panose="02020404030301010803" pitchFamily="18" charset="0"/>
              </a:rPr>
              <a:t>- </a:t>
            </a:r>
            <a:r>
              <a:rPr lang="en-US" sz="2000" b="1" dirty="0">
                <a:latin typeface="Garamond" panose="02020404030301010803" pitchFamily="18" charset="0"/>
              </a:rPr>
              <a:t>price per share EUR 2.750</a:t>
            </a:r>
            <a:endParaRPr lang="sk-SK" sz="2000" b="1" dirty="0">
              <a:latin typeface="Garamond" panose="02020404030301010803" pitchFamily="18" charset="0"/>
            </a:endParaRPr>
          </a:p>
          <a:p>
            <a:r>
              <a:rPr lang="sk-SK" sz="2000" dirty="0">
                <a:latin typeface="Garamond" panose="02020404030301010803" pitchFamily="18" charset="0"/>
              </a:rPr>
              <a:t>i</a:t>
            </a:r>
            <a:r>
              <a:rPr lang="en-US" sz="2000" dirty="0" err="1">
                <a:latin typeface="Garamond" panose="02020404030301010803" pitchFamily="18" charset="0"/>
              </a:rPr>
              <a:t>nquiry</a:t>
            </a:r>
            <a:r>
              <a:rPr lang="en-US" sz="2000" dirty="0">
                <a:latin typeface="Garamond" panose="02020404030301010803" pitchFamily="18" charset="0"/>
              </a:rPr>
              <a:t> to the Ministry of Finance </a:t>
            </a:r>
            <a:r>
              <a:rPr lang="sk-SK" sz="2000" dirty="0">
                <a:latin typeface="Garamond" panose="02020404030301010803" pitchFamily="18" charset="0"/>
              </a:rPr>
              <a:t>-</a:t>
            </a:r>
            <a:r>
              <a:rPr lang="en-US" sz="2000" dirty="0">
                <a:latin typeface="Garamond" panose="02020404030301010803" pitchFamily="18" charset="0"/>
              </a:rPr>
              <a:t> part of the share price is not exempt from income tax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11.09.2008 - Amendment - adjustment of the purchase price (reallocation</a:t>
            </a:r>
            <a:r>
              <a:rPr lang="sk-SK" sz="2000" dirty="0">
                <a:latin typeface="Garamond" panose="02020404030301010803" pitchFamily="18" charset="0"/>
              </a:rPr>
              <a:t> of </a:t>
            </a:r>
            <a:r>
              <a:rPr lang="sk-SK" sz="2000" dirty="0" err="1">
                <a:latin typeface="Garamond" panose="02020404030301010803" pitchFamily="18" charset="0"/>
              </a:rPr>
              <a:t>the</a:t>
            </a:r>
            <a:r>
              <a:rPr lang="sk-SK" sz="2000" dirty="0">
                <a:latin typeface="Garamond" panose="02020404030301010803" pitchFamily="18" charset="0"/>
              </a:rPr>
              <a:t> </a:t>
            </a:r>
            <a:r>
              <a:rPr lang="sk-SK" sz="2000" dirty="0" err="1">
                <a:latin typeface="Garamond" panose="02020404030301010803" pitchFamily="18" charset="0"/>
              </a:rPr>
              <a:t>price</a:t>
            </a:r>
            <a:r>
              <a:rPr lang="en-US" sz="2000" dirty="0">
                <a:latin typeface="Garamond" panose="02020404030301010803" pitchFamily="18" charset="0"/>
              </a:rPr>
              <a:t>)</a:t>
            </a:r>
            <a:endParaRPr lang="sk-SK" sz="2000" dirty="0">
              <a:latin typeface="Garamond" panose="02020404030301010803" pitchFamily="18" charset="0"/>
            </a:endParaRPr>
          </a:p>
          <a:p>
            <a:pPr lvl="1"/>
            <a:r>
              <a:rPr lang="en-US" sz="2000" dirty="0">
                <a:latin typeface="Garamond" panose="02020404030301010803" pitchFamily="18" charset="0"/>
              </a:rPr>
              <a:t>the price per share issued in 2000 </a:t>
            </a:r>
            <a:r>
              <a:rPr lang="sk-SK" sz="2000" dirty="0">
                <a:latin typeface="Garamond" panose="02020404030301010803" pitchFamily="18" charset="0"/>
              </a:rPr>
              <a:t>and 2003 </a:t>
            </a:r>
            <a:r>
              <a:rPr lang="sk-SK" sz="2000" b="1" dirty="0" err="1">
                <a:latin typeface="Garamond" panose="02020404030301010803" pitchFamily="18" charset="0"/>
              </a:rPr>
              <a:t>was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increased </a:t>
            </a:r>
            <a:r>
              <a:rPr lang="en-US" sz="2000" dirty="0">
                <a:latin typeface="Garamond" panose="02020404030301010803" pitchFamily="18" charset="0"/>
              </a:rPr>
              <a:t>to EUR 41</a:t>
            </a:r>
            <a:r>
              <a:rPr lang="sk-SK" sz="2000" dirty="0">
                <a:latin typeface="Garamond" panose="02020404030301010803" pitchFamily="18" charset="0"/>
              </a:rPr>
              <a:t>.</a:t>
            </a:r>
            <a:r>
              <a:rPr lang="en-US" sz="2000" dirty="0">
                <a:latin typeface="Garamond" panose="02020404030301010803" pitchFamily="18" charset="0"/>
              </a:rPr>
              <a:t>920</a:t>
            </a:r>
            <a:r>
              <a:rPr lang="sk-SK" sz="2000" dirty="0">
                <a:latin typeface="Garamond" panose="02020404030301010803" pitchFamily="18" charset="0"/>
              </a:rPr>
              <a:t> and </a:t>
            </a:r>
            <a:r>
              <a:rPr lang="en-US" sz="2000" dirty="0">
                <a:latin typeface="Garamond" panose="02020404030301010803" pitchFamily="18" charset="0"/>
              </a:rPr>
              <a:t>to EUR 41</a:t>
            </a:r>
            <a:r>
              <a:rPr lang="sk-SK" sz="2000" dirty="0">
                <a:latin typeface="Garamond" panose="02020404030301010803" pitchFamily="18" charset="0"/>
              </a:rPr>
              <a:t>.</a:t>
            </a:r>
            <a:r>
              <a:rPr lang="en-US" sz="2000" dirty="0">
                <a:latin typeface="Garamond" panose="02020404030301010803" pitchFamily="18" charset="0"/>
              </a:rPr>
              <a:t>928</a:t>
            </a:r>
            <a:endParaRPr lang="sk-SK" sz="2000" dirty="0">
              <a:latin typeface="Garamond" panose="02020404030301010803" pitchFamily="18" charset="0"/>
            </a:endParaRPr>
          </a:p>
          <a:p>
            <a:pPr lvl="1"/>
            <a:r>
              <a:rPr lang="en-US" sz="2000" dirty="0">
                <a:latin typeface="Garamond" panose="02020404030301010803" pitchFamily="18" charset="0"/>
              </a:rPr>
              <a:t>the price per share issued in 2007 </a:t>
            </a:r>
            <a:r>
              <a:rPr lang="en-US" sz="2000" b="1" dirty="0">
                <a:latin typeface="Garamond" panose="02020404030301010803" pitchFamily="18" charset="0"/>
              </a:rPr>
              <a:t>was reduced </a:t>
            </a:r>
            <a:r>
              <a:rPr lang="en-US" sz="2000" dirty="0">
                <a:latin typeface="Garamond" panose="02020404030301010803" pitchFamily="18" charset="0"/>
              </a:rPr>
              <a:t>to EUR 280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12.09.2008</a:t>
            </a:r>
            <a:r>
              <a:rPr lang="sk-SK" sz="2000" dirty="0">
                <a:latin typeface="Garamond" panose="02020404030301010803" pitchFamily="18" charset="0"/>
              </a:rPr>
              <a:t> - </a:t>
            </a:r>
            <a:r>
              <a:rPr lang="sk-SK" sz="2000" dirty="0" err="1">
                <a:latin typeface="Garamond" panose="02020404030301010803" pitchFamily="18" charset="0"/>
              </a:rPr>
              <a:t>all</a:t>
            </a:r>
            <a:r>
              <a:rPr lang="sk-SK" sz="2000" dirty="0">
                <a:latin typeface="Garamond" panose="02020404030301010803" pitchFamily="18" charset="0"/>
              </a:rPr>
              <a:t> </a:t>
            </a:r>
            <a:r>
              <a:rPr lang="en-US" sz="2000" dirty="0">
                <a:latin typeface="Garamond" panose="02020404030301010803" pitchFamily="18" charset="0"/>
              </a:rPr>
              <a:t>shares were sol</a:t>
            </a:r>
            <a:r>
              <a:rPr lang="sk-SK" sz="2000" dirty="0">
                <a:latin typeface="Garamond" panose="02020404030301010803" pitchFamily="18" charset="0"/>
              </a:rPr>
              <a:t>d</a:t>
            </a:r>
          </a:p>
          <a:p>
            <a:endParaRPr lang="sk-SK" sz="2000" dirty="0">
              <a:latin typeface="Garamond" panose="02020404030301010803" pitchFamily="18" charset="0"/>
            </a:endParaRPr>
          </a:p>
          <a:p>
            <a:r>
              <a:rPr lang="sk-SK" sz="2000" dirty="0">
                <a:latin typeface="Garamond" panose="02020404030301010803" pitchFamily="18" charset="0"/>
              </a:rPr>
              <a:t>T</a:t>
            </a:r>
            <a:r>
              <a:rPr lang="en-US" sz="2000" dirty="0">
                <a:latin typeface="Garamond" panose="02020404030301010803" pitchFamily="18" charset="0"/>
              </a:rPr>
              <a:t>he conclusion of the </a:t>
            </a:r>
            <a:r>
              <a:rPr lang="sk-SK" sz="2000" dirty="0" err="1">
                <a:latin typeface="Garamond" panose="02020404030301010803" pitchFamily="18" charset="0"/>
              </a:rPr>
              <a:t>Amendment</a:t>
            </a:r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resulted in a reduction of the income tax base</a:t>
            </a:r>
            <a:r>
              <a:rPr lang="sk-SK" sz="2000" b="1" dirty="0">
                <a:latin typeface="Garamond" panose="02020404030301010803" pitchFamily="18" charset="0"/>
              </a:rPr>
              <a:t> </a:t>
            </a:r>
            <a:br>
              <a:rPr lang="sk-SK" sz="2000" b="1" dirty="0">
                <a:latin typeface="Garamond" panose="02020404030301010803" pitchFamily="18" charset="0"/>
              </a:rPr>
            </a:br>
            <a:r>
              <a:rPr lang="sk-SK" sz="2000" dirty="0">
                <a:latin typeface="Garamond" panose="02020404030301010803" pitchFamily="18" charset="0"/>
              </a:rPr>
              <a:t>- </a:t>
            </a:r>
            <a:r>
              <a:rPr lang="en-US" sz="2000" dirty="0">
                <a:latin typeface="Garamond" panose="02020404030301010803" pitchFamily="18" charset="0"/>
              </a:rPr>
              <a:t>the maximum amount was exempt from tax and only the minimum was taxable.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sk-SK" sz="2000" dirty="0">
                <a:latin typeface="Garamond" panose="02020404030301010803" pitchFamily="18" charset="0"/>
              </a:rPr>
              <a:t>...</a:t>
            </a:r>
            <a:r>
              <a:rPr lang="en-US" sz="2000" dirty="0">
                <a:latin typeface="Garamond" panose="02020404030301010803" pitchFamily="18" charset="0"/>
              </a:rPr>
              <a:t> the parties concluded an </a:t>
            </a:r>
            <a:r>
              <a:rPr lang="sk-SK" sz="2000" dirty="0" err="1">
                <a:latin typeface="Garamond" panose="02020404030301010803" pitchFamily="18" charset="0"/>
              </a:rPr>
              <a:t>Amendment</a:t>
            </a:r>
            <a:r>
              <a:rPr lang="en-US" sz="2000" dirty="0">
                <a:latin typeface="Garamond" panose="02020404030301010803" pitchFamily="18" charset="0"/>
              </a:rPr>
              <a:t> by which they modified the prices of individual shares, </a:t>
            </a:r>
            <a:br>
              <a:rPr lang="sk-SK" sz="2000" dirty="0">
                <a:latin typeface="Garamond" panose="02020404030301010803" pitchFamily="18" charset="0"/>
              </a:rPr>
            </a:br>
            <a:r>
              <a:rPr lang="en-US" sz="2000" dirty="0">
                <a:latin typeface="Garamond" panose="02020404030301010803" pitchFamily="18" charset="0"/>
              </a:rPr>
              <a:t>although in reality </a:t>
            </a:r>
            <a:r>
              <a:rPr lang="en-US" sz="2000" b="1" dirty="0">
                <a:latin typeface="Garamond" panose="02020404030301010803" pitchFamily="18" charset="0"/>
              </a:rPr>
              <a:t>they did not aim at modifying the prices of the shares themselves, </a:t>
            </a:r>
            <a:br>
              <a:rPr lang="sk-SK" sz="2000" b="1" dirty="0">
                <a:latin typeface="Garamond" panose="02020404030301010803" pitchFamily="18" charset="0"/>
              </a:rPr>
            </a:br>
            <a:r>
              <a:rPr lang="en-US" sz="2000" b="1" dirty="0">
                <a:latin typeface="Garamond" panose="02020404030301010803" pitchFamily="18" charset="0"/>
              </a:rPr>
              <a:t>but at reducing the tax base</a:t>
            </a:r>
            <a:r>
              <a:rPr lang="en-US" sz="2000" dirty="0">
                <a:latin typeface="Garamond" panose="02020404030301010803" pitchFamily="18" charset="0"/>
              </a:rPr>
              <a:t>, </a:t>
            </a:r>
            <a:endParaRPr lang="sk-SK" sz="2000" dirty="0">
              <a:latin typeface="Garamond" panose="02020404030301010803" pitchFamily="18" charset="0"/>
            </a:endParaRPr>
          </a:p>
          <a:p>
            <a:r>
              <a:rPr lang="en-US" sz="2000" dirty="0">
                <a:latin typeface="Garamond" panose="02020404030301010803" pitchFamily="18" charset="0"/>
              </a:rPr>
              <a:t>the actual content of this act, i.e. the reduction of the tax base, </a:t>
            </a:r>
            <a:r>
              <a:rPr lang="en-US" sz="2000" b="1" dirty="0">
                <a:latin typeface="Garamond" panose="02020404030301010803" pitchFamily="18" charset="0"/>
              </a:rPr>
              <a:t>is taken into account for tax purposes</a:t>
            </a:r>
            <a:r>
              <a:rPr lang="sk-SK" sz="2000" dirty="0">
                <a:latin typeface="Garamond" panose="02020404030301010803" pitchFamily="18" charset="0"/>
              </a:rPr>
              <a:t>.</a:t>
            </a:r>
          </a:p>
          <a:p>
            <a:r>
              <a:rPr lang="sk-SK" sz="2000" i="1" dirty="0">
                <a:latin typeface="Garamond" panose="02020404030301010803" pitchFamily="18" charset="0"/>
              </a:rPr>
              <a:t>(</a:t>
            </a:r>
            <a:r>
              <a:rPr lang="sk-SK" sz="2000" i="1">
                <a:latin typeface="Garamond" panose="02020404030301010803" pitchFamily="18" charset="0"/>
              </a:rPr>
              <a:t>no GAAR </a:t>
            </a:r>
            <a:r>
              <a:rPr lang="sk-SK" sz="2000" i="1" dirty="0">
                <a:latin typeface="Garamond" panose="02020404030301010803" pitchFamily="18" charset="0"/>
              </a:rPr>
              <a:t>at </a:t>
            </a:r>
            <a:r>
              <a:rPr lang="sk-SK" sz="2000" i="1" dirty="0" err="1">
                <a:latin typeface="Garamond" panose="02020404030301010803" pitchFamily="18" charset="0"/>
              </a:rPr>
              <a:t>the</a:t>
            </a:r>
            <a:r>
              <a:rPr lang="sk-SK" sz="2000" i="1" dirty="0">
                <a:latin typeface="Garamond" panose="02020404030301010803" pitchFamily="18" charset="0"/>
              </a:rPr>
              <a:t> </a:t>
            </a:r>
            <a:r>
              <a:rPr lang="sk-SK" sz="2000" i="1" dirty="0" err="1">
                <a:latin typeface="Garamond" panose="02020404030301010803" pitchFamily="18" charset="0"/>
              </a:rPr>
              <a:t>time</a:t>
            </a:r>
            <a:r>
              <a:rPr lang="sk-SK" sz="2000" i="1" dirty="0">
                <a:latin typeface="Garamond" panose="02020404030301010803" pitchFamily="18" charset="0"/>
              </a:rPr>
              <a:t> of </a:t>
            </a:r>
            <a:r>
              <a:rPr lang="sk-SK" sz="2000" i="1" dirty="0" err="1">
                <a:latin typeface="Garamond" panose="02020404030301010803" pitchFamily="18" charset="0"/>
              </a:rPr>
              <a:t>the</a:t>
            </a:r>
            <a:r>
              <a:rPr lang="sk-SK" sz="2000" i="1" dirty="0">
                <a:latin typeface="Garamond" panose="02020404030301010803" pitchFamily="18" charset="0"/>
              </a:rPr>
              <a:t> </a:t>
            </a:r>
            <a:r>
              <a:rPr lang="sk-SK" sz="2000" i="1" dirty="0" err="1">
                <a:latin typeface="Garamond" panose="02020404030301010803" pitchFamily="18" charset="0"/>
              </a:rPr>
              <a:t>transaction</a:t>
            </a:r>
            <a:r>
              <a:rPr lang="sk-SK" sz="2000" i="1" dirty="0">
                <a:latin typeface="Garamond" panose="02020404030301010803" pitchFamily="18" charset="0"/>
              </a:rPr>
              <a:t>)</a:t>
            </a:r>
          </a:p>
          <a:p>
            <a:endParaRPr lang="sk-SK" sz="2000" dirty="0">
              <a:latin typeface="Garamond" panose="02020404030301010803" pitchFamily="18" charset="0"/>
            </a:endParaRPr>
          </a:p>
        </p:txBody>
      </p:sp>
      <p:pic>
        <p:nvPicPr>
          <p:cNvPr id="6" name="Obrázok 5" descr="Obrázok, na ktorom je text&#10;&#10;Automaticky generovaný popis">
            <a:extLst>
              <a:ext uri="{FF2B5EF4-FFF2-40B4-BE49-F238E27FC236}">
                <a16:creationId xmlns:a16="http://schemas.microsoft.com/office/drawing/2014/main" id="{99EFB88D-0D07-E736-8A06-A3398C142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4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Obrázok 3" descr="Obrázok, na ktorom je exteriér&#10;&#10;Automaticky generovaný popis">
            <a:extLst>
              <a:ext uri="{FF2B5EF4-FFF2-40B4-BE49-F238E27FC236}">
                <a16:creationId xmlns:a16="http://schemas.microsoft.com/office/drawing/2014/main" id="{D6B246DF-7C72-1E02-93B2-B3533E851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82" b="-1"/>
          <a:stretch/>
        </p:blipFill>
        <p:spPr>
          <a:xfrm>
            <a:off x="0" y="0"/>
            <a:ext cx="9669642" cy="6857990"/>
          </a:xfrm>
          <a:prstGeom prst="rect">
            <a:avLst/>
          </a:prstGeom>
        </p:spPr>
      </p:pic>
      <p:sp>
        <p:nvSpPr>
          <p:cNvPr id="31" name="Rectangle 10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09237" y="2775704"/>
            <a:ext cx="4235501" cy="1306581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4000" dirty="0">
                <a:latin typeface="Garamond" panose="02020404030301010803" pitchFamily="18" charset="0"/>
              </a:rPr>
            </a:br>
            <a:r>
              <a:rPr lang="sk-SK" sz="4000" b="1" dirty="0">
                <a:latin typeface="Garamond" panose="02020404030301010803" pitchFamily="18" charset="0"/>
              </a:rPr>
              <a:t>T</a:t>
            </a:r>
            <a:r>
              <a:rPr lang="en-US" sz="4000" b="1" dirty="0">
                <a:latin typeface="Garamond" panose="02020404030301010803" pitchFamily="18" charset="0"/>
              </a:rPr>
              <a:t>hank you for your attention</a:t>
            </a:r>
            <a:r>
              <a:rPr lang="sk-SK" sz="4000" b="1" dirty="0">
                <a:latin typeface="Garamond" panose="02020404030301010803" pitchFamily="18" charset="0"/>
              </a:rPr>
              <a:t>!</a:t>
            </a:r>
            <a:endParaRPr lang="en-US" sz="4000" b="1" dirty="0">
              <a:latin typeface="Garamond" panose="02020404030301010803" pitchFamily="18" charset="0"/>
            </a:endParaRPr>
          </a:p>
        </p:txBody>
      </p:sp>
      <p:pic>
        <p:nvPicPr>
          <p:cNvPr id="5" name="Obrázok 4" descr="Obrázok, na ktorom je text&#10;&#10;Automaticky generovaný popis">
            <a:extLst>
              <a:ext uri="{FF2B5EF4-FFF2-40B4-BE49-F238E27FC236}">
                <a16:creationId xmlns:a16="http://schemas.microsoft.com/office/drawing/2014/main" id="{F90B7BD0-68B8-2EFB-B358-DEF347BBE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4224" y="81270"/>
            <a:ext cx="2501517" cy="13065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2765</TotalTime>
  <Words>1129</Words>
  <Application>Microsoft Office PowerPoint</Application>
  <PresentationFormat>Širokouhlá</PresentationFormat>
  <Paragraphs>87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Motív balíka Office</vt:lpstr>
      <vt:lpstr>  Overview of abuse of tax law rules Slovak Republic</vt:lpstr>
      <vt:lpstr>Abuse of tax law – historical aspects</vt:lpstr>
      <vt:lpstr>Abuse of tax law – general anti-avoidance rule</vt:lpstr>
      <vt:lpstr>Abuse of tax law – other anti-avoidance rules</vt:lpstr>
      <vt:lpstr>Abuse of tax law – general principles</vt:lpstr>
      <vt:lpstr>Abuse of tax law – Case No. 3Sžfk/9/2019</vt:lpstr>
      <vt:lpstr>Abuse of tax law – Case No. 3Sžfk/8/2019</vt:lpstr>
      <vt:lpstr>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 of representatives of the  Supreme Administrative Court of the Republic of Poland  to the Supreme Administrative Court of the Slovak Republic</dc:title>
  <dc:creator>Ivana Csutorova</dc:creator>
  <cp:lastModifiedBy>Juraj Valis</cp:lastModifiedBy>
  <cp:revision>62</cp:revision>
  <cp:lastPrinted>2023-04-05T12:42:01Z</cp:lastPrinted>
  <dcterms:created xsi:type="dcterms:W3CDTF">2023-04-01T08:41:00Z</dcterms:created>
  <dcterms:modified xsi:type="dcterms:W3CDTF">2025-01-20T09:36:52Z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5A519D9A4997431D96AB08651BE5C34F</vt:lpwstr>
  </property>
  <property fmtid="{D5CDD505-2E9C-101B-9397-08002B2CF9AE}" pid="3" name="KSOProductBuildVer">
    <vt:lpwstr>1033-11.2.0.11219</vt:lpwstr>
  </property>
  <property fmtid="{D5CDD505-2E9C-101B-9397-08002B2CF9AE}" pid="4" name="MSIP_Label_5eac28f7-c047-4625-984b-a0627f7e2bf2_Enabled">
    <vt:lpwstr>true</vt:lpwstr>
  </property>
  <property fmtid="{D5CDD505-2E9C-101B-9397-08002B2CF9AE}" pid="5" name="MSIP_Label_5eac28f7-c047-4625-984b-a0627f7e2bf2_SetDate">
    <vt:lpwstr>2024-05-06T05:45:35Z</vt:lpwstr>
  </property>
  <property fmtid="{D5CDD505-2E9C-101B-9397-08002B2CF9AE}" pid="6" name="MSIP_Label_5eac28f7-c047-4625-984b-a0627f7e2bf2_Method">
    <vt:lpwstr>Standard</vt:lpwstr>
  </property>
  <property fmtid="{D5CDD505-2E9C-101B-9397-08002B2CF9AE}" pid="7" name="MSIP_Label_5eac28f7-c047-4625-984b-a0627f7e2bf2_Name">
    <vt:lpwstr>Verejné</vt:lpwstr>
  </property>
  <property fmtid="{D5CDD505-2E9C-101B-9397-08002B2CF9AE}" pid="8" name="MSIP_Label_5eac28f7-c047-4625-984b-a0627f7e2bf2_SiteId">
    <vt:lpwstr>bbbfdbb6-ecf6-478e-8eee-dc94875763df</vt:lpwstr>
  </property>
  <property fmtid="{D5CDD505-2E9C-101B-9397-08002B2CF9AE}" pid="9" name="MSIP_Label_5eac28f7-c047-4625-984b-a0627f7e2bf2_ActionId">
    <vt:lpwstr>e0805aa8-01d2-4bcd-93d7-00f8199ce947</vt:lpwstr>
  </property>
  <property fmtid="{D5CDD505-2E9C-101B-9397-08002B2CF9AE}" pid="10" name="MSIP_Label_5eac28f7-c047-4625-984b-a0627f7e2bf2_ContentBits">
    <vt:lpwstr>0</vt:lpwstr>
  </property>
</Properties>
</file>